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1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718" r:id="rId2"/>
    <p:sldMasterId id="2147483696" r:id="rId3"/>
    <p:sldMasterId id="2147483723" r:id="rId4"/>
    <p:sldMasterId id="2147483686" r:id="rId5"/>
    <p:sldMasterId id="2147483729" r:id="rId6"/>
    <p:sldMasterId id="2147483691" r:id="rId7"/>
    <p:sldMasterId id="2147483734" r:id="rId8"/>
    <p:sldMasterId id="2147483702" r:id="rId9"/>
    <p:sldMasterId id="2147483739" r:id="rId10"/>
    <p:sldMasterId id="2147483681" r:id="rId11"/>
    <p:sldMasterId id="2147483742" r:id="rId12"/>
  </p:sldMasterIdLst>
  <p:notesMasterIdLst>
    <p:notesMasterId r:id="rId26"/>
  </p:notesMasterIdLst>
  <p:handoutMasterIdLst>
    <p:handoutMasterId r:id="rId27"/>
  </p:handoutMasterIdLst>
  <p:sldIdLst>
    <p:sldId id="277" r:id="rId13"/>
    <p:sldId id="280" r:id="rId14"/>
    <p:sldId id="281" r:id="rId15"/>
    <p:sldId id="293" r:id="rId16"/>
    <p:sldId id="278" r:id="rId17"/>
    <p:sldId id="268" r:id="rId18"/>
    <p:sldId id="284" r:id="rId19"/>
    <p:sldId id="289" r:id="rId20"/>
    <p:sldId id="288" r:id="rId21"/>
    <p:sldId id="291" r:id="rId22"/>
    <p:sldId id="294" r:id="rId23"/>
    <p:sldId id="287" r:id="rId24"/>
    <p:sldId id="292" r:id="rId25"/>
  </p:sldIdLst>
  <p:sldSz cx="12192000" cy="6858000"/>
  <p:notesSz cx="12192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154"/>
    <a:srgbClr val="76A565"/>
    <a:srgbClr val="00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6"/>
    <p:restoredTop sz="94634"/>
  </p:normalViewPr>
  <p:slideViewPr>
    <p:cSldViewPr>
      <p:cViewPr>
        <p:scale>
          <a:sx n="119" d="100"/>
          <a:sy n="119" d="100"/>
        </p:scale>
        <p:origin x="-312" y="-592"/>
      </p:cViewPr>
      <p:guideLst>
        <p:guide orient="horz" pos="3696"/>
        <p:guide pos="7392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194DC-35FF-E24B-9766-8EE48D5727E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4393ED2-9482-1C4C-8ECB-CAC40FAF936C}">
      <dgm:prSet phldrT="[Tekst]"/>
      <dgm:spPr/>
      <dgm:t>
        <a:bodyPr/>
        <a:lstStyle/>
        <a:p>
          <a:endParaRPr lang="nb-NO" dirty="0"/>
        </a:p>
        <a:p>
          <a:endParaRPr lang="nb-NO" dirty="0"/>
        </a:p>
        <a:p>
          <a:endParaRPr lang="nb-NO" dirty="0"/>
        </a:p>
        <a:p>
          <a:endParaRPr lang="nb-NO" b="1" dirty="0">
            <a:solidFill>
              <a:schemeClr val="bg2"/>
            </a:solidFill>
          </a:endParaRPr>
        </a:p>
        <a:p>
          <a:endParaRPr lang="nb-NO" b="1" dirty="0">
            <a:solidFill>
              <a:schemeClr val="bg2"/>
            </a:solidFill>
          </a:endParaRPr>
        </a:p>
        <a:p>
          <a:r>
            <a:rPr lang="nb-NO" b="1" dirty="0">
              <a:solidFill>
                <a:schemeClr val="bg2"/>
              </a:solidFill>
            </a:rPr>
            <a:t>SYSTEMNIVÅ</a:t>
          </a:r>
        </a:p>
        <a:p>
          <a:r>
            <a:rPr lang="nb-NO" dirty="0">
              <a:solidFill>
                <a:schemeClr val="bg2"/>
              </a:solidFill>
            </a:rPr>
            <a:t>(politisk)</a:t>
          </a:r>
        </a:p>
      </dgm:t>
    </dgm:pt>
    <dgm:pt modelId="{38B205F2-938F-384E-B706-A25A4BB776A7}" type="parTrans" cxnId="{242E509B-3106-E242-A37D-998BB895C161}">
      <dgm:prSet/>
      <dgm:spPr/>
      <dgm:t>
        <a:bodyPr/>
        <a:lstStyle/>
        <a:p>
          <a:endParaRPr lang="nb-NO"/>
        </a:p>
      </dgm:t>
    </dgm:pt>
    <dgm:pt modelId="{E87FA076-D235-6345-B37F-2692AEE82149}" type="sibTrans" cxnId="{242E509B-3106-E242-A37D-998BB895C161}">
      <dgm:prSet/>
      <dgm:spPr/>
      <dgm:t>
        <a:bodyPr/>
        <a:lstStyle/>
        <a:p>
          <a:endParaRPr lang="nb-NO"/>
        </a:p>
      </dgm:t>
    </dgm:pt>
    <dgm:pt modelId="{8C6A4F00-ECE9-6449-AC81-BC59BE277D18}">
      <dgm:prSet phldrT="[Tekst]"/>
      <dgm:spPr/>
      <dgm:t>
        <a:bodyPr/>
        <a:lstStyle/>
        <a:p>
          <a:r>
            <a:rPr lang="nb-NO" b="1" dirty="0">
              <a:solidFill>
                <a:schemeClr val="bg2"/>
              </a:solidFill>
            </a:rPr>
            <a:t>TJENSTENIVÅ</a:t>
          </a:r>
        </a:p>
        <a:p>
          <a:r>
            <a:rPr lang="nb-NO" dirty="0">
              <a:solidFill>
                <a:schemeClr val="bg2"/>
              </a:solidFill>
            </a:rPr>
            <a:t>(system)</a:t>
          </a:r>
        </a:p>
      </dgm:t>
    </dgm:pt>
    <dgm:pt modelId="{97C01A47-74A4-3846-B491-C1A73400AB15}" type="parTrans" cxnId="{109B14B1-88E8-9241-83AF-417BD3141ED7}">
      <dgm:prSet/>
      <dgm:spPr/>
      <dgm:t>
        <a:bodyPr/>
        <a:lstStyle/>
        <a:p>
          <a:endParaRPr lang="nb-NO"/>
        </a:p>
      </dgm:t>
    </dgm:pt>
    <dgm:pt modelId="{67987637-298C-8445-9108-7AB3FC8DBD5D}" type="sibTrans" cxnId="{109B14B1-88E8-9241-83AF-417BD3141ED7}">
      <dgm:prSet/>
      <dgm:spPr/>
      <dgm:t>
        <a:bodyPr/>
        <a:lstStyle/>
        <a:p>
          <a:endParaRPr lang="nb-NO"/>
        </a:p>
      </dgm:t>
    </dgm:pt>
    <dgm:pt modelId="{60F18121-B577-9C49-B870-E2990F9903D6}">
      <dgm:prSet phldrT="[Tekst]"/>
      <dgm:spPr/>
      <dgm:t>
        <a:bodyPr/>
        <a:lstStyle/>
        <a:p>
          <a:r>
            <a:rPr lang="nb-NO" b="1" dirty="0">
              <a:solidFill>
                <a:schemeClr val="bg2"/>
              </a:solidFill>
            </a:rPr>
            <a:t>INDIVIDNIVÅ</a:t>
          </a:r>
        </a:p>
      </dgm:t>
    </dgm:pt>
    <dgm:pt modelId="{389C8260-1413-3846-AD26-7799479DBCB4}" type="parTrans" cxnId="{1177AB0A-3E0D-A342-BD1F-91CA1A66B644}">
      <dgm:prSet/>
      <dgm:spPr/>
      <dgm:t>
        <a:bodyPr/>
        <a:lstStyle/>
        <a:p>
          <a:endParaRPr lang="nb-NO"/>
        </a:p>
      </dgm:t>
    </dgm:pt>
    <dgm:pt modelId="{C3D25449-E55E-E64B-AA0B-512D3DA208CE}" type="sibTrans" cxnId="{1177AB0A-3E0D-A342-BD1F-91CA1A66B644}">
      <dgm:prSet/>
      <dgm:spPr/>
      <dgm:t>
        <a:bodyPr/>
        <a:lstStyle/>
        <a:p>
          <a:endParaRPr lang="nb-NO"/>
        </a:p>
      </dgm:t>
    </dgm:pt>
    <dgm:pt modelId="{BD9BA4C0-11E0-3048-8EF0-B02F347E6586}" type="pres">
      <dgm:prSet presAssocID="{C06194DC-35FF-E24B-9766-8EE48D5727E9}" presName="Name0" presStyleCnt="0">
        <dgm:presLayoutVars>
          <dgm:dir/>
          <dgm:animLvl val="lvl"/>
          <dgm:resizeHandles val="exact"/>
        </dgm:presLayoutVars>
      </dgm:prSet>
      <dgm:spPr/>
    </dgm:pt>
    <dgm:pt modelId="{F8706DA9-EB83-A94E-89BE-FD45666B4400}" type="pres">
      <dgm:prSet presAssocID="{04393ED2-9482-1C4C-8ECB-CAC40FAF936C}" presName="Name8" presStyleCnt="0"/>
      <dgm:spPr/>
    </dgm:pt>
    <dgm:pt modelId="{7AA9F950-AC60-DB40-B5FF-DE3517E17E10}" type="pres">
      <dgm:prSet presAssocID="{04393ED2-9482-1C4C-8ECB-CAC40FAF936C}" presName="level" presStyleLbl="node1" presStyleIdx="0" presStyleCnt="3" custLinFactNeighborX="0" custLinFactNeighborY="-1270">
        <dgm:presLayoutVars>
          <dgm:chMax val="1"/>
          <dgm:bulletEnabled val="1"/>
        </dgm:presLayoutVars>
      </dgm:prSet>
      <dgm:spPr/>
    </dgm:pt>
    <dgm:pt modelId="{E2E9D927-2FF5-7D43-BE05-F85C84654FAB}" type="pres">
      <dgm:prSet presAssocID="{04393ED2-9482-1C4C-8ECB-CAC40FAF93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ECD71E-9B5B-4E47-93F7-A921B0C73881}" type="pres">
      <dgm:prSet presAssocID="{8C6A4F00-ECE9-6449-AC81-BC59BE277D18}" presName="Name8" presStyleCnt="0"/>
      <dgm:spPr/>
    </dgm:pt>
    <dgm:pt modelId="{21A89292-6C22-9E4B-AD7D-2128B9E349B5}" type="pres">
      <dgm:prSet presAssocID="{8C6A4F00-ECE9-6449-AC81-BC59BE277D18}" presName="level" presStyleLbl="node1" presStyleIdx="1" presStyleCnt="3">
        <dgm:presLayoutVars>
          <dgm:chMax val="1"/>
          <dgm:bulletEnabled val="1"/>
        </dgm:presLayoutVars>
      </dgm:prSet>
      <dgm:spPr/>
    </dgm:pt>
    <dgm:pt modelId="{E463D755-E794-3F4E-99BE-1C532977C243}" type="pres">
      <dgm:prSet presAssocID="{8C6A4F00-ECE9-6449-AC81-BC59BE277D1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0ABF592-A5EE-D043-8873-2CB057AB42EF}" type="pres">
      <dgm:prSet presAssocID="{60F18121-B577-9C49-B870-E2990F9903D6}" presName="Name8" presStyleCnt="0"/>
      <dgm:spPr/>
    </dgm:pt>
    <dgm:pt modelId="{230E7734-3175-1C49-A06E-475A5E9143B2}" type="pres">
      <dgm:prSet presAssocID="{60F18121-B577-9C49-B870-E2990F9903D6}" presName="level" presStyleLbl="node1" presStyleIdx="2" presStyleCnt="3">
        <dgm:presLayoutVars>
          <dgm:chMax val="1"/>
          <dgm:bulletEnabled val="1"/>
        </dgm:presLayoutVars>
      </dgm:prSet>
      <dgm:spPr/>
    </dgm:pt>
    <dgm:pt modelId="{045B2833-BEA4-C342-839D-B9A74947CF70}" type="pres">
      <dgm:prSet presAssocID="{60F18121-B577-9C49-B870-E2990F9903D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77AB0A-3E0D-A342-BD1F-91CA1A66B644}" srcId="{C06194DC-35FF-E24B-9766-8EE48D5727E9}" destId="{60F18121-B577-9C49-B870-E2990F9903D6}" srcOrd="2" destOrd="0" parTransId="{389C8260-1413-3846-AD26-7799479DBCB4}" sibTransId="{C3D25449-E55E-E64B-AA0B-512D3DA208CE}"/>
    <dgm:cxn modelId="{79756F48-3CE3-B746-ACBE-97E94C457974}" type="presOf" srcId="{60F18121-B577-9C49-B870-E2990F9903D6}" destId="{230E7734-3175-1C49-A06E-475A5E9143B2}" srcOrd="0" destOrd="0" presId="urn:microsoft.com/office/officeart/2005/8/layout/pyramid1"/>
    <dgm:cxn modelId="{F05BCC4C-8C34-B540-80A2-14F29FDFBB01}" type="presOf" srcId="{8C6A4F00-ECE9-6449-AC81-BC59BE277D18}" destId="{21A89292-6C22-9E4B-AD7D-2128B9E349B5}" srcOrd="0" destOrd="0" presId="urn:microsoft.com/office/officeart/2005/8/layout/pyramid1"/>
    <dgm:cxn modelId="{BB296E62-FBDD-9540-9BCC-46F0FFF35FD2}" type="presOf" srcId="{C06194DC-35FF-E24B-9766-8EE48D5727E9}" destId="{BD9BA4C0-11E0-3048-8EF0-B02F347E6586}" srcOrd="0" destOrd="0" presId="urn:microsoft.com/office/officeart/2005/8/layout/pyramid1"/>
    <dgm:cxn modelId="{8A115D6D-1D87-A442-886D-6DD0C3E9816D}" type="presOf" srcId="{04393ED2-9482-1C4C-8ECB-CAC40FAF936C}" destId="{7AA9F950-AC60-DB40-B5FF-DE3517E17E10}" srcOrd="0" destOrd="0" presId="urn:microsoft.com/office/officeart/2005/8/layout/pyramid1"/>
    <dgm:cxn modelId="{BA812183-8A65-4A48-B1D4-46F0DA4B3309}" type="presOf" srcId="{60F18121-B577-9C49-B870-E2990F9903D6}" destId="{045B2833-BEA4-C342-839D-B9A74947CF70}" srcOrd="1" destOrd="0" presId="urn:microsoft.com/office/officeart/2005/8/layout/pyramid1"/>
    <dgm:cxn modelId="{C9A78E8B-E9BD-9B4E-9078-5AF37AFDFA15}" type="presOf" srcId="{8C6A4F00-ECE9-6449-AC81-BC59BE277D18}" destId="{E463D755-E794-3F4E-99BE-1C532977C243}" srcOrd="1" destOrd="0" presId="urn:microsoft.com/office/officeart/2005/8/layout/pyramid1"/>
    <dgm:cxn modelId="{242E509B-3106-E242-A37D-998BB895C161}" srcId="{C06194DC-35FF-E24B-9766-8EE48D5727E9}" destId="{04393ED2-9482-1C4C-8ECB-CAC40FAF936C}" srcOrd="0" destOrd="0" parTransId="{38B205F2-938F-384E-B706-A25A4BB776A7}" sibTransId="{E87FA076-D235-6345-B37F-2692AEE82149}"/>
    <dgm:cxn modelId="{109B14B1-88E8-9241-83AF-417BD3141ED7}" srcId="{C06194DC-35FF-E24B-9766-8EE48D5727E9}" destId="{8C6A4F00-ECE9-6449-AC81-BC59BE277D18}" srcOrd="1" destOrd="0" parTransId="{97C01A47-74A4-3846-B491-C1A73400AB15}" sibTransId="{67987637-298C-8445-9108-7AB3FC8DBD5D}"/>
    <dgm:cxn modelId="{2AAA3EED-461E-D746-9508-17BA6D7C2DC2}" type="presOf" srcId="{04393ED2-9482-1C4C-8ECB-CAC40FAF936C}" destId="{E2E9D927-2FF5-7D43-BE05-F85C84654FAB}" srcOrd="1" destOrd="0" presId="urn:microsoft.com/office/officeart/2005/8/layout/pyramid1"/>
    <dgm:cxn modelId="{0C5FBEAC-565E-C44F-A7C5-DCE5EF677DDE}" type="presParOf" srcId="{BD9BA4C0-11E0-3048-8EF0-B02F347E6586}" destId="{F8706DA9-EB83-A94E-89BE-FD45666B4400}" srcOrd="0" destOrd="0" presId="urn:microsoft.com/office/officeart/2005/8/layout/pyramid1"/>
    <dgm:cxn modelId="{2261351F-56CA-7F46-8362-1CC38A844343}" type="presParOf" srcId="{F8706DA9-EB83-A94E-89BE-FD45666B4400}" destId="{7AA9F950-AC60-DB40-B5FF-DE3517E17E10}" srcOrd="0" destOrd="0" presId="urn:microsoft.com/office/officeart/2005/8/layout/pyramid1"/>
    <dgm:cxn modelId="{FDDA58CF-DA16-7B40-A9C6-E6C9AC2F211D}" type="presParOf" srcId="{F8706DA9-EB83-A94E-89BE-FD45666B4400}" destId="{E2E9D927-2FF5-7D43-BE05-F85C84654FAB}" srcOrd="1" destOrd="0" presId="urn:microsoft.com/office/officeart/2005/8/layout/pyramid1"/>
    <dgm:cxn modelId="{E6AA2361-2F23-0148-B96B-3193A0E832FD}" type="presParOf" srcId="{BD9BA4C0-11E0-3048-8EF0-B02F347E6586}" destId="{2EECD71E-9B5B-4E47-93F7-A921B0C73881}" srcOrd="1" destOrd="0" presId="urn:microsoft.com/office/officeart/2005/8/layout/pyramid1"/>
    <dgm:cxn modelId="{315A6A95-77DA-F34D-8E3A-55612269B4EB}" type="presParOf" srcId="{2EECD71E-9B5B-4E47-93F7-A921B0C73881}" destId="{21A89292-6C22-9E4B-AD7D-2128B9E349B5}" srcOrd="0" destOrd="0" presId="urn:microsoft.com/office/officeart/2005/8/layout/pyramid1"/>
    <dgm:cxn modelId="{55FDC834-F2DC-8D41-9054-5B4FC88E1426}" type="presParOf" srcId="{2EECD71E-9B5B-4E47-93F7-A921B0C73881}" destId="{E463D755-E794-3F4E-99BE-1C532977C243}" srcOrd="1" destOrd="0" presId="urn:microsoft.com/office/officeart/2005/8/layout/pyramid1"/>
    <dgm:cxn modelId="{4A76B877-EEFB-B647-A631-D73EF8CE0CF3}" type="presParOf" srcId="{BD9BA4C0-11E0-3048-8EF0-B02F347E6586}" destId="{40ABF592-A5EE-D043-8873-2CB057AB42EF}" srcOrd="2" destOrd="0" presId="urn:microsoft.com/office/officeart/2005/8/layout/pyramid1"/>
    <dgm:cxn modelId="{5B8BCFE7-D000-3B49-BE7E-43E5E44EBB08}" type="presParOf" srcId="{40ABF592-A5EE-D043-8873-2CB057AB42EF}" destId="{230E7734-3175-1C49-A06E-475A5E9143B2}" srcOrd="0" destOrd="0" presId="urn:microsoft.com/office/officeart/2005/8/layout/pyramid1"/>
    <dgm:cxn modelId="{D041AC49-54FE-8F44-B127-A7A55BEF53CB}" type="presParOf" srcId="{40ABF592-A5EE-D043-8873-2CB057AB42EF}" destId="{045B2833-BEA4-C342-839D-B9A74947CF7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9F950-AC60-DB40-B5FF-DE3517E17E10}">
      <dsp:nvSpPr>
        <dsp:cNvPr id="0" name=""/>
        <dsp:cNvSpPr/>
      </dsp:nvSpPr>
      <dsp:spPr>
        <a:xfrm>
          <a:off x="1523999" y="0"/>
          <a:ext cx="1524000" cy="1416865"/>
        </a:xfrm>
        <a:prstGeom prst="trapezoid">
          <a:avLst>
            <a:gd name="adj" fmla="val 537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b="1" kern="1200" dirty="0">
            <a:solidFill>
              <a:schemeClr val="bg2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b="1" kern="1200" dirty="0">
            <a:solidFill>
              <a:schemeClr val="bg2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>
              <a:solidFill>
                <a:schemeClr val="bg2"/>
              </a:solidFill>
            </a:rPr>
            <a:t>SYSTEMNIVÅ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solidFill>
                <a:schemeClr val="bg2"/>
              </a:solidFill>
            </a:rPr>
            <a:t>(politisk)</a:t>
          </a:r>
        </a:p>
      </dsp:txBody>
      <dsp:txXfrm>
        <a:off x="1523999" y="0"/>
        <a:ext cx="1524000" cy="1416865"/>
      </dsp:txXfrm>
    </dsp:sp>
    <dsp:sp modelId="{21A89292-6C22-9E4B-AD7D-2128B9E349B5}">
      <dsp:nvSpPr>
        <dsp:cNvPr id="0" name=""/>
        <dsp:cNvSpPr/>
      </dsp:nvSpPr>
      <dsp:spPr>
        <a:xfrm>
          <a:off x="761999" y="1416865"/>
          <a:ext cx="3048000" cy="1416865"/>
        </a:xfrm>
        <a:prstGeom prst="trapezoid">
          <a:avLst>
            <a:gd name="adj" fmla="val 537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>
              <a:solidFill>
                <a:schemeClr val="bg2"/>
              </a:solidFill>
            </a:rPr>
            <a:t>TJENSTENIVÅ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solidFill>
                <a:schemeClr val="bg2"/>
              </a:solidFill>
            </a:rPr>
            <a:t>(system)</a:t>
          </a:r>
        </a:p>
      </dsp:txBody>
      <dsp:txXfrm>
        <a:off x="1295399" y="1416865"/>
        <a:ext cx="1981200" cy="1416865"/>
      </dsp:txXfrm>
    </dsp:sp>
    <dsp:sp modelId="{230E7734-3175-1C49-A06E-475A5E9143B2}">
      <dsp:nvSpPr>
        <dsp:cNvPr id="0" name=""/>
        <dsp:cNvSpPr/>
      </dsp:nvSpPr>
      <dsp:spPr>
        <a:xfrm>
          <a:off x="0" y="2833731"/>
          <a:ext cx="4572000" cy="1416865"/>
        </a:xfrm>
        <a:prstGeom prst="trapezoid">
          <a:avLst>
            <a:gd name="adj" fmla="val 537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>
              <a:solidFill>
                <a:schemeClr val="bg2"/>
              </a:solidFill>
            </a:rPr>
            <a:t>INDIVIDNIVÅ</a:t>
          </a:r>
        </a:p>
      </dsp:txBody>
      <dsp:txXfrm>
        <a:off x="800099" y="2833731"/>
        <a:ext cx="2971800" cy="141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0A90F53C-4EDE-FD47-B759-CC9824BC9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E9F983-0777-4842-854C-F25EB10C2E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64D6C-DF06-A14B-9515-3767909F7A63}" type="datetimeFigureOut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DF6C98-018F-B84C-AC8C-2873CBF5E2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E4D1FF-6387-7845-9933-3195C1FCC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A5047-8D14-0949-A5DA-7217683768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172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921EF-24E5-AE4D-BE94-A22EDAE1E94B}" type="datetimeFigureOut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87F3-07AF-F34E-950C-A53C30BEE0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9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87F3-07AF-F34E-950C-A53C30BEE0D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93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87F3-07AF-F34E-950C-A53C30BEE0D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25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7925"/>
            <a:ext cx="10591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10591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3A4151-7B1A-4C4A-9C2B-FEBDBEA3E026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96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087-D6F7-E44E-B5D8-015D0F748B30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7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73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9F10-A14A-644D-86C5-7863961516D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22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4D44-DBEF-2E4D-BF20-DAD308EF7CF9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37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chemeClr val="bg1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CE2B739-FBB5-064C-97D2-D6A4DAD3D86A}" type="datetime1">
              <a:rPr lang="nb-NO" smtClean="0"/>
              <a:t>14.06.2021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86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7925"/>
            <a:ext cx="10591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10591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68DA-5BF1-734A-A9EF-A989C92D710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97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087-D6F7-E44E-B5D8-015D0F748B30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81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73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9F10-A14A-644D-86C5-7863961516D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4D44-DBEF-2E4D-BF20-DAD308EF7CF9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67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chemeClr val="bg1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CE2B739-FBB5-064C-97D2-D6A4DAD3D86A}" type="datetime1">
              <a:rPr lang="nb-NO" smtClean="0"/>
              <a:t>14.06.2021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49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66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66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55D5-9C2E-D445-9733-B538E1768B2C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8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8075D2-4485-B044-B90E-BD2853E188E3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232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E4E-CE66-A34E-B4B2-EEBC8B3A3FCB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84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51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2BF-1EE5-2548-9AD6-B7FF8CDB85F6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893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417-ED12-A94A-8B8A-120F726F011E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048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66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66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55D5-9C2E-D445-9733-B538E1768B2C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287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E4E-CE66-A34E-B4B2-EEBC8B3A3FCB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904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51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2BF-1EE5-2548-9AD6-B7FF8CDB85F6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737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417-ED12-A94A-8B8A-120F726F011E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180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66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66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D206-7367-9842-88FB-7CC387558F3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9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6F2-C982-2C44-9537-1D7C726B857D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594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8" y="13716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508" y="4251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DD45-0132-A04F-8492-B11A09F699D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26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73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1FCB43-4154-B84A-A9BF-B51E43FEF921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967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E1AA-B44C-CB49-B758-81522594C043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615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66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66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D206-7367-9842-88FB-7CC387558F3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228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6F2-C982-2C44-9537-1D7C726B857D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92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8" y="13716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508" y="4251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DD45-0132-A04F-8492-B11A09F699D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457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E1AA-B44C-CB49-B758-81522594C043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018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10661374" cy="1325563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C10-D0B5-9D49-8B28-BE695478B1E7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BE82DC93-A079-2541-BDE7-8F3A5D7DC0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5174" y="2342026"/>
            <a:ext cx="4724400" cy="337297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753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8F832AC-12E7-EC4E-B419-7B0C95FD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D2A3-E084-E749-A5C4-0B9BF72466B6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56AB12-D6E1-F142-8531-C60E5420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7D40CB-728B-2C46-944B-54CA9FB4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BA25E93F-359A-3E4B-B85F-509D36FA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881526"/>
            <a:ext cx="47244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B9C42E02-09A7-8848-8AA3-0C1DED417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1800" y="2362200"/>
            <a:ext cx="4724400" cy="34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A8A177D-DB1B-2D4C-A925-AEAABA1A9D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327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10661374" cy="1325563"/>
          </a:xfrm>
        </p:spPr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C10-D0B5-9D49-8B28-BE695478B1E7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BE82DC93-A079-2541-BDE7-8F3A5D7DC0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5174" y="2342026"/>
            <a:ext cx="4724400" cy="337297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9745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8F832AC-12E7-EC4E-B419-7B0C95FD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D2A3-E084-E749-A5C4-0B9BF72466B6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56AB12-D6E1-F142-8531-C60E5420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7D40CB-728B-2C46-944B-54CA9FB4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BA25E93F-359A-3E4B-B85F-509D36FA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881526"/>
            <a:ext cx="47244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B9C42E02-09A7-8848-8AA3-0C1DED417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1800" y="2362200"/>
            <a:ext cx="4724400" cy="34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A8A177D-DB1B-2D4C-A925-AEAABA1A9D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189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/>
          <a:lstStyle/>
          <a:p>
            <a:fld id="{A360B4A7-0DA0-2A42-A52C-EEB161728A79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7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8A990-2E7B-E24E-91E4-D816285D7326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599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8001000" cy="332848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/>
          <a:lstStyle/>
          <a:p>
            <a:fld id="{689AD27E-7AA4-604B-9ED7-FA26A3F89FDA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490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/>
          <a:lstStyle/>
          <a:p>
            <a:fld id="{A360B4A7-0DA0-2A42-A52C-EEB161728A79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808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8001000" cy="332848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/>
          <a:lstStyle/>
          <a:p>
            <a:fld id="{689AD27E-7AA4-604B-9ED7-FA26A3F89FDA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58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7925"/>
            <a:ext cx="10591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10591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3A4151-7B1A-4C4A-9C2B-FEBDBEA3E026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9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D44EB-81D8-264A-AE5B-C8AE346F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2CC2F-F4FE-F74C-9575-106B39F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FE7572-838E-4E4E-9B80-C7E6C698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8075D2-4485-B044-B90E-BD2853E188E3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73704-D611-9642-87A6-A30D4406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3455C-445A-1140-808B-835AA09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63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8611-7957-CD49-AA62-FA227E6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2C3BA-B634-1740-9C1D-7BB7456E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73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AFC80C-06F7-6C4F-A78E-1957615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1FCB43-4154-B84A-A9BF-B51E43FEF921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1370-CF33-F647-9877-B68280DA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FC6CD4-683B-9847-B975-2587189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20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48551-674C-8443-A8A6-0E046C5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562144-DED4-7C4C-A0B5-2483207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08A990-2E7B-E24E-91E4-D816285D7326}" type="datetime1">
              <a:rPr lang="nb-NO" smtClean="0"/>
              <a:t>14.06.2021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8F9A5D-18F9-834E-9616-2698BAF7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B589DC-4A37-7A41-9718-711BEA9D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06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097B-0620-3448-B604-C3F8895F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7925"/>
            <a:ext cx="10591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384094-2FBB-AF47-A112-6538DF92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10591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2844FB-1568-A949-B27D-22CEFF41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68DA-5BF1-734A-A9EF-A989C92D7102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5D102-0864-4040-BC2F-178D186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36782-D666-9C49-A539-0AAF4A6F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99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21B5C1D-16E3-EC44-95FF-B8E49BA5B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41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15DB427E-5868-624B-A7BA-721EEC7B0E3D}"/>
              </a:ext>
            </a:extLst>
          </p:cNvPr>
          <p:cNvSpPr/>
          <p:nvPr userDrawn="1"/>
        </p:nvSpPr>
        <p:spPr>
          <a:xfrm>
            <a:off x="9636125" y="339423"/>
            <a:ext cx="2555875" cy="2555875"/>
          </a:xfrm>
          <a:custGeom>
            <a:avLst/>
            <a:gdLst/>
            <a:ahLst/>
            <a:cxnLst/>
            <a:rect l="l" t="t" r="r" b="b"/>
            <a:pathLst>
              <a:path w="2555875" h="2555875">
                <a:moveTo>
                  <a:pt x="1277645" y="0"/>
                </a:moveTo>
                <a:lnTo>
                  <a:pt x="1229746" y="881"/>
                </a:lnTo>
                <a:lnTo>
                  <a:pt x="1182293" y="3504"/>
                </a:lnTo>
                <a:lnTo>
                  <a:pt x="1135315" y="7838"/>
                </a:lnTo>
                <a:lnTo>
                  <a:pt x="1088844" y="13852"/>
                </a:lnTo>
                <a:lnTo>
                  <a:pt x="1042910" y="21516"/>
                </a:lnTo>
                <a:lnTo>
                  <a:pt x="997545" y="30798"/>
                </a:lnTo>
                <a:lnTo>
                  <a:pt x="952779" y="41668"/>
                </a:lnTo>
                <a:lnTo>
                  <a:pt x="908644" y="54094"/>
                </a:lnTo>
                <a:lnTo>
                  <a:pt x="865169" y="68046"/>
                </a:lnTo>
                <a:lnTo>
                  <a:pt x="822387" y="83493"/>
                </a:lnTo>
                <a:lnTo>
                  <a:pt x="780327" y="100403"/>
                </a:lnTo>
                <a:lnTo>
                  <a:pt x="739022" y="118747"/>
                </a:lnTo>
                <a:lnTo>
                  <a:pt x="698500" y="138493"/>
                </a:lnTo>
                <a:lnTo>
                  <a:pt x="658795" y="159611"/>
                </a:lnTo>
                <a:lnTo>
                  <a:pt x="619935" y="182069"/>
                </a:lnTo>
                <a:lnTo>
                  <a:pt x="581953" y="205837"/>
                </a:lnTo>
                <a:lnTo>
                  <a:pt x="544879" y="230883"/>
                </a:lnTo>
                <a:lnTo>
                  <a:pt x="508745" y="257177"/>
                </a:lnTo>
                <a:lnTo>
                  <a:pt x="473580" y="284688"/>
                </a:lnTo>
                <a:lnTo>
                  <a:pt x="439415" y="313385"/>
                </a:lnTo>
                <a:lnTo>
                  <a:pt x="406283" y="343238"/>
                </a:lnTo>
                <a:lnTo>
                  <a:pt x="374213" y="374215"/>
                </a:lnTo>
                <a:lnTo>
                  <a:pt x="343236" y="406285"/>
                </a:lnTo>
                <a:lnTo>
                  <a:pt x="313384" y="439417"/>
                </a:lnTo>
                <a:lnTo>
                  <a:pt x="284687" y="473582"/>
                </a:lnTo>
                <a:lnTo>
                  <a:pt x="257176" y="508747"/>
                </a:lnTo>
                <a:lnTo>
                  <a:pt x="230882" y="544882"/>
                </a:lnTo>
                <a:lnTo>
                  <a:pt x="205836" y="581957"/>
                </a:lnTo>
                <a:lnTo>
                  <a:pt x="182068" y="619939"/>
                </a:lnTo>
                <a:lnTo>
                  <a:pt x="159611" y="658799"/>
                </a:lnTo>
                <a:lnTo>
                  <a:pt x="138493" y="698505"/>
                </a:lnTo>
                <a:lnTo>
                  <a:pt x="118747" y="739026"/>
                </a:lnTo>
                <a:lnTo>
                  <a:pt x="100403" y="780333"/>
                </a:lnTo>
                <a:lnTo>
                  <a:pt x="83492" y="822393"/>
                </a:lnTo>
                <a:lnTo>
                  <a:pt x="68046" y="865176"/>
                </a:lnTo>
                <a:lnTo>
                  <a:pt x="54094" y="908651"/>
                </a:lnTo>
                <a:lnTo>
                  <a:pt x="41668" y="952787"/>
                </a:lnTo>
                <a:lnTo>
                  <a:pt x="30798" y="997553"/>
                </a:lnTo>
                <a:lnTo>
                  <a:pt x="21516" y="1042919"/>
                </a:lnTo>
                <a:lnTo>
                  <a:pt x="13852" y="1088853"/>
                </a:lnTo>
                <a:lnTo>
                  <a:pt x="7838" y="1135325"/>
                </a:lnTo>
                <a:lnTo>
                  <a:pt x="3504" y="1182304"/>
                </a:lnTo>
                <a:lnTo>
                  <a:pt x="881" y="1229758"/>
                </a:lnTo>
                <a:lnTo>
                  <a:pt x="0" y="1277658"/>
                </a:lnTo>
                <a:lnTo>
                  <a:pt x="881" y="1325556"/>
                </a:lnTo>
                <a:lnTo>
                  <a:pt x="3504" y="1373010"/>
                </a:lnTo>
                <a:lnTo>
                  <a:pt x="7838" y="1419988"/>
                </a:lnTo>
                <a:lnTo>
                  <a:pt x="13852" y="1466459"/>
                </a:lnTo>
                <a:lnTo>
                  <a:pt x="21516" y="1512392"/>
                </a:lnTo>
                <a:lnTo>
                  <a:pt x="30798" y="1557757"/>
                </a:lnTo>
                <a:lnTo>
                  <a:pt x="41668" y="1602523"/>
                </a:lnTo>
                <a:lnTo>
                  <a:pt x="54094" y="1646659"/>
                </a:lnTo>
                <a:lnTo>
                  <a:pt x="68046" y="1690133"/>
                </a:lnTo>
                <a:lnTo>
                  <a:pt x="83492" y="1732916"/>
                </a:lnTo>
                <a:lnTo>
                  <a:pt x="100403" y="1774975"/>
                </a:lnTo>
                <a:lnTo>
                  <a:pt x="118747" y="1816281"/>
                </a:lnTo>
                <a:lnTo>
                  <a:pt x="138493" y="1856802"/>
                </a:lnTo>
                <a:lnTo>
                  <a:pt x="159611" y="1896508"/>
                </a:lnTo>
                <a:lnTo>
                  <a:pt x="182068" y="1935367"/>
                </a:lnTo>
                <a:lnTo>
                  <a:pt x="205836" y="1973349"/>
                </a:lnTo>
                <a:lnTo>
                  <a:pt x="230882" y="2010423"/>
                </a:lnTo>
                <a:lnTo>
                  <a:pt x="257176" y="2046558"/>
                </a:lnTo>
                <a:lnTo>
                  <a:pt x="284687" y="2081723"/>
                </a:lnTo>
                <a:lnTo>
                  <a:pt x="313384" y="2115887"/>
                </a:lnTo>
                <a:lnTo>
                  <a:pt x="343236" y="2149020"/>
                </a:lnTo>
                <a:lnTo>
                  <a:pt x="374213" y="2181090"/>
                </a:lnTo>
                <a:lnTo>
                  <a:pt x="406283" y="2212066"/>
                </a:lnTo>
                <a:lnTo>
                  <a:pt x="439415" y="2241918"/>
                </a:lnTo>
                <a:lnTo>
                  <a:pt x="473580" y="2270615"/>
                </a:lnTo>
                <a:lnTo>
                  <a:pt x="508745" y="2298126"/>
                </a:lnTo>
                <a:lnTo>
                  <a:pt x="544879" y="2324420"/>
                </a:lnTo>
                <a:lnTo>
                  <a:pt x="581953" y="2349467"/>
                </a:lnTo>
                <a:lnTo>
                  <a:pt x="619935" y="2373234"/>
                </a:lnTo>
                <a:lnTo>
                  <a:pt x="658795" y="2395692"/>
                </a:lnTo>
                <a:lnTo>
                  <a:pt x="698500" y="2416809"/>
                </a:lnTo>
                <a:lnTo>
                  <a:pt x="739022" y="2436556"/>
                </a:lnTo>
                <a:lnTo>
                  <a:pt x="780327" y="2454899"/>
                </a:lnTo>
                <a:lnTo>
                  <a:pt x="822387" y="2471810"/>
                </a:lnTo>
                <a:lnTo>
                  <a:pt x="865169" y="2487257"/>
                </a:lnTo>
                <a:lnTo>
                  <a:pt x="908644" y="2501209"/>
                </a:lnTo>
                <a:lnTo>
                  <a:pt x="952779" y="2513635"/>
                </a:lnTo>
                <a:lnTo>
                  <a:pt x="997545" y="2524504"/>
                </a:lnTo>
                <a:lnTo>
                  <a:pt x="1042910" y="2533786"/>
                </a:lnTo>
                <a:lnTo>
                  <a:pt x="1088844" y="2541450"/>
                </a:lnTo>
                <a:lnTo>
                  <a:pt x="1135315" y="2547464"/>
                </a:lnTo>
                <a:lnTo>
                  <a:pt x="1182293" y="2551799"/>
                </a:lnTo>
                <a:lnTo>
                  <a:pt x="1229746" y="2554422"/>
                </a:lnTo>
                <a:lnTo>
                  <a:pt x="1277645" y="2555303"/>
                </a:lnTo>
                <a:lnTo>
                  <a:pt x="1325543" y="2554422"/>
                </a:lnTo>
                <a:lnTo>
                  <a:pt x="1372997" y="2551799"/>
                </a:lnTo>
                <a:lnTo>
                  <a:pt x="1419975" y="2547464"/>
                </a:lnTo>
                <a:lnTo>
                  <a:pt x="1466446" y="2541450"/>
                </a:lnTo>
                <a:lnTo>
                  <a:pt x="1512380" y="2533786"/>
                </a:lnTo>
                <a:lnTo>
                  <a:pt x="1557745" y="2524504"/>
                </a:lnTo>
                <a:lnTo>
                  <a:pt x="1602510" y="2513635"/>
                </a:lnTo>
                <a:lnTo>
                  <a:pt x="1646646" y="2501209"/>
                </a:lnTo>
                <a:lnTo>
                  <a:pt x="1690120" y="2487257"/>
                </a:lnTo>
                <a:lnTo>
                  <a:pt x="1732903" y="2471810"/>
                </a:lnTo>
                <a:lnTo>
                  <a:pt x="1774962" y="2454899"/>
                </a:lnTo>
                <a:lnTo>
                  <a:pt x="1816268" y="2436556"/>
                </a:lnTo>
                <a:lnTo>
                  <a:pt x="1856789" y="2416809"/>
                </a:lnTo>
                <a:lnTo>
                  <a:pt x="1896495" y="2395692"/>
                </a:lnTo>
                <a:lnTo>
                  <a:pt x="1935354" y="2373234"/>
                </a:lnTo>
                <a:lnTo>
                  <a:pt x="1973336" y="2349467"/>
                </a:lnTo>
                <a:lnTo>
                  <a:pt x="2010410" y="2324420"/>
                </a:lnTo>
                <a:lnTo>
                  <a:pt x="2046545" y="2298126"/>
                </a:lnTo>
                <a:lnTo>
                  <a:pt x="2081710" y="2270615"/>
                </a:lnTo>
                <a:lnTo>
                  <a:pt x="2115874" y="2241918"/>
                </a:lnTo>
                <a:lnTo>
                  <a:pt x="2149007" y="2212066"/>
                </a:lnTo>
                <a:lnTo>
                  <a:pt x="2181077" y="2181090"/>
                </a:lnTo>
                <a:lnTo>
                  <a:pt x="2212053" y="2149020"/>
                </a:lnTo>
                <a:lnTo>
                  <a:pt x="2241906" y="2115887"/>
                </a:lnTo>
                <a:lnTo>
                  <a:pt x="2270603" y="2081723"/>
                </a:lnTo>
                <a:lnTo>
                  <a:pt x="2298114" y="2046558"/>
                </a:lnTo>
                <a:lnTo>
                  <a:pt x="2324408" y="2010423"/>
                </a:lnTo>
                <a:lnTo>
                  <a:pt x="2349454" y="1973349"/>
                </a:lnTo>
                <a:lnTo>
                  <a:pt x="2373221" y="1935367"/>
                </a:lnTo>
                <a:lnTo>
                  <a:pt x="2395679" y="1896508"/>
                </a:lnTo>
                <a:lnTo>
                  <a:pt x="2416797" y="1856802"/>
                </a:lnTo>
                <a:lnTo>
                  <a:pt x="2436543" y="1816281"/>
                </a:lnTo>
                <a:lnTo>
                  <a:pt x="2454887" y="1774975"/>
                </a:lnTo>
                <a:lnTo>
                  <a:pt x="2471797" y="1732916"/>
                </a:lnTo>
                <a:lnTo>
                  <a:pt x="2487244" y="1690133"/>
                </a:lnTo>
                <a:lnTo>
                  <a:pt x="2501196" y="1646659"/>
                </a:lnTo>
                <a:lnTo>
                  <a:pt x="2513622" y="1602523"/>
                </a:lnTo>
                <a:lnTo>
                  <a:pt x="2524492" y="1557757"/>
                </a:lnTo>
                <a:lnTo>
                  <a:pt x="2533774" y="1512392"/>
                </a:lnTo>
                <a:lnTo>
                  <a:pt x="2541437" y="1466459"/>
                </a:lnTo>
                <a:lnTo>
                  <a:pt x="2547452" y="1419988"/>
                </a:lnTo>
                <a:lnTo>
                  <a:pt x="2551786" y="1373010"/>
                </a:lnTo>
                <a:lnTo>
                  <a:pt x="2554409" y="1325556"/>
                </a:lnTo>
                <a:lnTo>
                  <a:pt x="2555290" y="1277658"/>
                </a:lnTo>
                <a:lnTo>
                  <a:pt x="2554409" y="1229758"/>
                </a:lnTo>
                <a:lnTo>
                  <a:pt x="2551786" y="1182304"/>
                </a:lnTo>
                <a:lnTo>
                  <a:pt x="2547452" y="1135325"/>
                </a:lnTo>
                <a:lnTo>
                  <a:pt x="2541437" y="1088853"/>
                </a:lnTo>
                <a:lnTo>
                  <a:pt x="2533774" y="1042919"/>
                </a:lnTo>
                <a:lnTo>
                  <a:pt x="2524492" y="997553"/>
                </a:lnTo>
                <a:lnTo>
                  <a:pt x="2513622" y="952787"/>
                </a:lnTo>
                <a:lnTo>
                  <a:pt x="2501196" y="908651"/>
                </a:lnTo>
                <a:lnTo>
                  <a:pt x="2487244" y="865176"/>
                </a:lnTo>
                <a:lnTo>
                  <a:pt x="2471797" y="822393"/>
                </a:lnTo>
                <a:lnTo>
                  <a:pt x="2454887" y="780333"/>
                </a:lnTo>
                <a:lnTo>
                  <a:pt x="2436543" y="739026"/>
                </a:lnTo>
                <a:lnTo>
                  <a:pt x="2416797" y="698505"/>
                </a:lnTo>
                <a:lnTo>
                  <a:pt x="2395679" y="658799"/>
                </a:lnTo>
                <a:lnTo>
                  <a:pt x="2373221" y="619939"/>
                </a:lnTo>
                <a:lnTo>
                  <a:pt x="2349454" y="581957"/>
                </a:lnTo>
                <a:lnTo>
                  <a:pt x="2324408" y="544882"/>
                </a:lnTo>
                <a:lnTo>
                  <a:pt x="2298114" y="508747"/>
                </a:lnTo>
                <a:lnTo>
                  <a:pt x="2270603" y="473582"/>
                </a:lnTo>
                <a:lnTo>
                  <a:pt x="2241906" y="439417"/>
                </a:lnTo>
                <a:lnTo>
                  <a:pt x="2212053" y="406285"/>
                </a:lnTo>
                <a:lnTo>
                  <a:pt x="2181077" y="374215"/>
                </a:lnTo>
                <a:lnTo>
                  <a:pt x="2149007" y="343238"/>
                </a:lnTo>
                <a:lnTo>
                  <a:pt x="2115874" y="313385"/>
                </a:lnTo>
                <a:lnTo>
                  <a:pt x="2081710" y="284688"/>
                </a:lnTo>
                <a:lnTo>
                  <a:pt x="2046545" y="257177"/>
                </a:lnTo>
                <a:lnTo>
                  <a:pt x="2010410" y="230883"/>
                </a:lnTo>
                <a:lnTo>
                  <a:pt x="1973336" y="205837"/>
                </a:lnTo>
                <a:lnTo>
                  <a:pt x="1935354" y="182069"/>
                </a:lnTo>
                <a:lnTo>
                  <a:pt x="1896495" y="159611"/>
                </a:lnTo>
                <a:lnTo>
                  <a:pt x="1856789" y="138493"/>
                </a:lnTo>
                <a:lnTo>
                  <a:pt x="1816268" y="118747"/>
                </a:lnTo>
                <a:lnTo>
                  <a:pt x="1774962" y="100403"/>
                </a:lnTo>
                <a:lnTo>
                  <a:pt x="1732903" y="83493"/>
                </a:lnTo>
                <a:lnTo>
                  <a:pt x="1690120" y="68046"/>
                </a:lnTo>
                <a:lnTo>
                  <a:pt x="1646646" y="54094"/>
                </a:lnTo>
                <a:lnTo>
                  <a:pt x="1602510" y="41668"/>
                </a:lnTo>
                <a:lnTo>
                  <a:pt x="1557745" y="30798"/>
                </a:lnTo>
                <a:lnTo>
                  <a:pt x="1512380" y="21516"/>
                </a:lnTo>
                <a:lnTo>
                  <a:pt x="1466446" y="13852"/>
                </a:lnTo>
                <a:lnTo>
                  <a:pt x="1419975" y="7838"/>
                </a:lnTo>
                <a:lnTo>
                  <a:pt x="1372997" y="3504"/>
                </a:lnTo>
                <a:lnTo>
                  <a:pt x="1325543" y="881"/>
                </a:lnTo>
                <a:lnTo>
                  <a:pt x="1277645" y="0"/>
                </a:lnTo>
                <a:close/>
              </a:path>
            </a:pathLst>
          </a:custGeom>
          <a:solidFill>
            <a:srgbClr val="00A5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9C0DAEAC-C186-7D4E-BA7E-D63C2B62CC27}"/>
              </a:ext>
            </a:extLst>
          </p:cNvPr>
          <p:cNvSpPr/>
          <p:nvPr userDrawn="1"/>
        </p:nvSpPr>
        <p:spPr>
          <a:xfrm>
            <a:off x="7988305" y="0"/>
            <a:ext cx="1631314" cy="1326515"/>
          </a:xfrm>
          <a:custGeom>
            <a:avLst/>
            <a:gdLst/>
            <a:ahLst/>
            <a:cxnLst/>
            <a:rect l="l" t="t" r="r" b="b"/>
            <a:pathLst>
              <a:path w="1631315" h="1326515">
                <a:moveTo>
                  <a:pt x="1451507" y="0"/>
                </a:moveTo>
                <a:lnTo>
                  <a:pt x="179781" y="0"/>
                </a:lnTo>
                <a:lnTo>
                  <a:pt x="179187" y="699"/>
                </a:lnTo>
                <a:lnTo>
                  <a:pt x="152110" y="36396"/>
                </a:lnTo>
                <a:lnTo>
                  <a:pt x="126985" y="73587"/>
                </a:lnTo>
                <a:lnTo>
                  <a:pt x="103891" y="112196"/>
                </a:lnTo>
                <a:lnTo>
                  <a:pt x="82902" y="152146"/>
                </a:lnTo>
                <a:lnTo>
                  <a:pt x="64097" y="193361"/>
                </a:lnTo>
                <a:lnTo>
                  <a:pt x="47550" y="235764"/>
                </a:lnTo>
                <a:lnTo>
                  <a:pt x="33340" y="279279"/>
                </a:lnTo>
                <a:lnTo>
                  <a:pt x="21541" y="323830"/>
                </a:lnTo>
                <a:lnTo>
                  <a:pt x="12231" y="369339"/>
                </a:lnTo>
                <a:lnTo>
                  <a:pt x="5487" y="415730"/>
                </a:lnTo>
                <a:lnTo>
                  <a:pt x="1384" y="462928"/>
                </a:lnTo>
                <a:lnTo>
                  <a:pt x="0" y="510854"/>
                </a:lnTo>
                <a:lnTo>
                  <a:pt x="1384" y="558780"/>
                </a:lnTo>
                <a:lnTo>
                  <a:pt x="5487" y="605976"/>
                </a:lnTo>
                <a:lnTo>
                  <a:pt x="12231" y="652366"/>
                </a:lnTo>
                <a:lnTo>
                  <a:pt x="21541" y="697874"/>
                </a:lnTo>
                <a:lnTo>
                  <a:pt x="33340" y="742424"/>
                </a:lnTo>
                <a:lnTo>
                  <a:pt x="47550" y="785938"/>
                </a:lnTo>
                <a:lnTo>
                  <a:pt x="64097" y="828340"/>
                </a:lnTo>
                <a:lnTo>
                  <a:pt x="82902" y="869555"/>
                </a:lnTo>
                <a:lnTo>
                  <a:pt x="103891" y="909504"/>
                </a:lnTo>
                <a:lnTo>
                  <a:pt x="126985" y="948112"/>
                </a:lnTo>
                <a:lnTo>
                  <a:pt x="152110" y="985303"/>
                </a:lnTo>
                <a:lnTo>
                  <a:pt x="179187" y="1020999"/>
                </a:lnTo>
                <a:lnTo>
                  <a:pt x="208142" y="1055124"/>
                </a:lnTo>
                <a:lnTo>
                  <a:pt x="238896" y="1087603"/>
                </a:lnTo>
                <a:lnTo>
                  <a:pt x="271374" y="1118357"/>
                </a:lnTo>
                <a:lnTo>
                  <a:pt x="305500" y="1147311"/>
                </a:lnTo>
                <a:lnTo>
                  <a:pt x="341196" y="1174389"/>
                </a:lnTo>
                <a:lnTo>
                  <a:pt x="378386" y="1199513"/>
                </a:lnTo>
                <a:lnTo>
                  <a:pt x="416995" y="1222608"/>
                </a:lnTo>
                <a:lnTo>
                  <a:pt x="456944" y="1243596"/>
                </a:lnTo>
                <a:lnTo>
                  <a:pt x="498158" y="1262402"/>
                </a:lnTo>
                <a:lnTo>
                  <a:pt x="540561" y="1278948"/>
                </a:lnTo>
                <a:lnTo>
                  <a:pt x="584075" y="1293159"/>
                </a:lnTo>
                <a:lnTo>
                  <a:pt x="628624" y="1304957"/>
                </a:lnTo>
                <a:lnTo>
                  <a:pt x="674132" y="1314267"/>
                </a:lnTo>
                <a:lnTo>
                  <a:pt x="720523" y="1321012"/>
                </a:lnTo>
                <a:lnTo>
                  <a:pt x="767719" y="1325115"/>
                </a:lnTo>
                <a:lnTo>
                  <a:pt x="815644" y="1326499"/>
                </a:lnTo>
                <a:lnTo>
                  <a:pt x="863570" y="1325115"/>
                </a:lnTo>
                <a:lnTo>
                  <a:pt x="910766" y="1321012"/>
                </a:lnTo>
                <a:lnTo>
                  <a:pt x="957156" y="1314267"/>
                </a:lnTo>
                <a:lnTo>
                  <a:pt x="1002664" y="1304957"/>
                </a:lnTo>
                <a:lnTo>
                  <a:pt x="1047214" y="1293159"/>
                </a:lnTo>
                <a:lnTo>
                  <a:pt x="1090728" y="1278948"/>
                </a:lnTo>
                <a:lnTo>
                  <a:pt x="1133130" y="1262402"/>
                </a:lnTo>
                <a:lnTo>
                  <a:pt x="1174345" y="1243596"/>
                </a:lnTo>
                <a:lnTo>
                  <a:pt x="1214294" y="1222608"/>
                </a:lnTo>
                <a:lnTo>
                  <a:pt x="1252902" y="1199513"/>
                </a:lnTo>
                <a:lnTo>
                  <a:pt x="1290093" y="1174389"/>
                </a:lnTo>
                <a:lnTo>
                  <a:pt x="1325789" y="1147311"/>
                </a:lnTo>
                <a:lnTo>
                  <a:pt x="1359914" y="1118357"/>
                </a:lnTo>
                <a:lnTo>
                  <a:pt x="1392393" y="1087603"/>
                </a:lnTo>
                <a:lnTo>
                  <a:pt x="1423147" y="1055124"/>
                </a:lnTo>
                <a:lnTo>
                  <a:pt x="1452101" y="1020999"/>
                </a:lnTo>
                <a:lnTo>
                  <a:pt x="1479179" y="985303"/>
                </a:lnTo>
                <a:lnTo>
                  <a:pt x="1504303" y="948112"/>
                </a:lnTo>
                <a:lnTo>
                  <a:pt x="1527398" y="909504"/>
                </a:lnTo>
                <a:lnTo>
                  <a:pt x="1548386" y="869555"/>
                </a:lnTo>
                <a:lnTo>
                  <a:pt x="1567192" y="828340"/>
                </a:lnTo>
                <a:lnTo>
                  <a:pt x="1583738" y="785938"/>
                </a:lnTo>
                <a:lnTo>
                  <a:pt x="1597949" y="742424"/>
                </a:lnTo>
                <a:lnTo>
                  <a:pt x="1609747" y="697874"/>
                </a:lnTo>
                <a:lnTo>
                  <a:pt x="1619057" y="652366"/>
                </a:lnTo>
                <a:lnTo>
                  <a:pt x="1625802" y="605976"/>
                </a:lnTo>
                <a:lnTo>
                  <a:pt x="1629904" y="558780"/>
                </a:lnTo>
                <a:lnTo>
                  <a:pt x="1631289" y="510854"/>
                </a:lnTo>
                <a:lnTo>
                  <a:pt x="1629904" y="462928"/>
                </a:lnTo>
                <a:lnTo>
                  <a:pt x="1625802" y="415730"/>
                </a:lnTo>
                <a:lnTo>
                  <a:pt x="1619057" y="369339"/>
                </a:lnTo>
                <a:lnTo>
                  <a:pt x="1609747" y="323830"/>
                </a:lnTo>
                <a:lnTo>
                  <a:pt x="1597949" y="279279"/>
                </a:lnTo>
                <a:lnTo>
                  <a:pt x="1583738" y="235764"/>
                </a:lnTo>
                <a:lnTo>
                  <a:pt x="1567192" y="193361"/>
                </a:lnTo>
                <a:lnTo>
                  <a:pt x="1548386" y="152146"/>
                </a:lnTo>
                <a:lnTo>
                  <a:pt x="1527398" y="112196"/>
                </a:lnTo>
                <a:lnTo>
                  <a:pt x="1504303" y="73587"/>
                </a:lnTo>
                <a:lnTo>
                  <a:pt x="1479179" y="36396"/>
                </a:lnTo>
                <a:lnTo>
                  <a:pt x="1452101" y="699"/>
                </a:lnTo>
                <a:lnTo>
                  <a:pt x="1451507" y="0"/>
                </a:lnTo>
                <a:close/>
              </a:path>
            </a:pathLst>
          </a:custGeom>
          <a:solidFill>
            <a:srgbClr val="76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3214"/>
            <a:ext cx="10515600" cy="181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18604A-CD38-984C-820F-F073331C1A3C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87A9CE2B-6706-A544-BB2D-42B0712283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5733758"/>
            <a:ext cx="1021169" cy="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E95647-B474-1040-A599-B29120F3BAB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472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2026"/>
            <a:ext cx="4724400" cy="337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667A57-C300-344F-9F36-94A972A47DCE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B52FED0-BDB0-4645-91BC-745370B98D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097" y="5334966"/>
            <a:ext cx="1239321" cy="11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bject 2">
            <a:extLst>
              <a:ext uri="{FF2B5EF4-FFF2-40B4-BE49-F238E27FC236}">
                <a16:creationId xmlns:a16="http://schemas.microsoft.com/office/drawing/2014/main" id="{0484C5B6-6399-884A-A8B1-801671F7ED21}"/>
              </a:ext>
            </a:extLst>
          </p:cNvPr>
          <p:cNvGrpSpPr/>
          <p:nvPr userDrawn="1"/>
        </p:nvGrpSpPr>
        <p:grpSpPr>
          <a:xfrm>
            <a:off x="0" y="19029"/>
            <a:ext cx="12192622" cy="6858000"/>
            <a:chOff x="0" y="0"/>
            <a:chExt cx="12192622" cy="6858000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954203E5-6763-3A4F-9639-E4B2246CCBEA}"/>
                </a:ext>
              </a:extLst>
            </p:cNvPr>
            <p:cNvSpPr/>
            <p:nvPr/>
          </p:nvSpPr>
          <p:spPr>
            <a:xfrm>
              <a:off x="1979282" y="0"/>
              <a:ext cx="10213340" cy="6858000"/>
            </a:xfrm>
            <a:custGeom>
              <a:avLst/>
              <a:gdLst/>
              <a:ahLst/>
              <a:cxnLst/>
              <a:rect l="l" t="t" r="r" b="b"/>
              <a:pathLst>
                <a:path w="10213340" h="6858000">
                  <a:moveTo>
                    <a:pt x="102127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212717" y="6858000"/>
                  </a:lnTo>
                  <a:lnTo>
                    <a:pt x="10212717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2CBC944C-DE75-9949-AE04-379902A24357}"/>
                </a:ext>
              </a:extLst>
            </p:cNvPr>
            <p:cNvSpPr/>
            <p:nvPr/>
          </p:nvSpPr>
          <p:spPr>
            <a:xfrm>
              <a:off x="4811638" y="627353"/>
              <a:ext cx="467359" cy="467359"/>
            </a:xfrm>
            <a:custGeom>
              <a:avLst/>
              <a:gdLst/>
              <a:ahLst/>
              <a:cxnLst/>
              <a:rect l="l" t="t" r="r" b="b"/>
              <a:pathLst>
                <a:path w="467360" h="467359">
                  <a:moveTo>
                    <a:pt x="233654" y="0"/>
                  </a:moveTo>
                  <a:lnTo>
                    <a:pt x="186564" y="4746"/>
                  </a:lnTo>
                  <a:lnTo>
                    <a:pt x="142705" y="18361"/>
                  </a:lnTo>
                  <a:lnTo>
                    <a:pt x="103015" y="39903"/>
                  </a:lnTo>
                  <a:lnTo>
                    <a:pt x="68435" y="68433"/>
                  </a:lnTo>
                  <a:lnTo>
                    <a:pt x="39904" y="103012"/>
                  </a:lnTo>
                  <a:lnTo>
                    <a:pt x="18361" y="142699"/>
                  </a:lnTo>
                  <a:lnTo>
                    <a:pt x="4746" y="186556"/>
                  </a:lnTo>
                  <a:lnTo>
                    <a:pt x="0" y="233641"/>
                  </a:lnTo>
                  <a:lnTo>
                    <a:pt x="4746" y="280731"/>
                  </a:lnTo>
                  <a:lnTo>
                    <a:pt x="18361" y="324591"/>
                  </a:lnTo>
                  <a:lnTo>
                    <a:pt x="39904" y="364280"/>
                  </a:lnTo>
                  <a:lnTo>
                    <a:pt x="68435" y="398860"/>
                  </a:lnTo>
                  <a:lnTo>
                    <a:pt x="103015" y="427392"/>
                  </a:lnTo>
                  <a:lnTo>
                    <a:pt x="142705" y="448934"/>
                  </a:lnTo>
                  <a:lnTo>
                    <a:pt x="186564" y="462549"/>
                  </a:lnTo>
                  <a:lnTo>
                    <a:pt x="233654" y="467296"/>
                  </a:lnTo>
                  <a:lnTo>
                    <a:pt x="280744" y="462549"/>
                  </a:lnTo>
                  <a:lnTo>
                    <a:pt x="324603" y="448934"/>
                  </a:lnTo>
                  <a:lnTo>
                    <a:pt x="364293" y="427392"/>
                  </a:lnTo>
                  <a:lnTo>
                    <a:pt x="398873" y="398860"/>
                  </a:lnTo>
                  <a:lnTo>
                    <a:pt x="427404" y="364280"/>
                  </a:lnTo>
                  <a:lnTo>
                    <a:pt x="448947" y="324591"/>
                  </a:lnTo>
                  <a:lnTo>
                    <a:pt x="462562" y="280731"/>
                  </a:lnTo>
                  <a:lnTo>
                    <a:pt x="467309" y="233641"/>
                  </a:lnTo>
                  <a:lnTo>
                    <a:pt x="462562" y="186556"/>
                  </a:lnTo>
                  <a:lnTo>
                    <a:pt x="448947" y="142699"/>
                  </a:lnTo>
                  <a:lnTo>
                    <a:pt x="427404" y="103012"/>
                  </a:lnTo>
                  <a:lnTo>
                    <a:pt x="398873" y="68433"/>
                  </a:lnTo>
                  <a:lnTo>
                    <a:pt x="364293" y="39903"/>
                  </a:lnTo>
                  <a:lnTo>
                    <a:pt x="324603" y="18361"/>
                  </a:lnTo>
                  <a:lnTo>
                    <a:pt x="280744" y="4746"/>
                  </a:lnTo>
                  <a:lnTo>
                    <a:pt x="233654" y="0"/>
                  </a:lnTo>
                  <a:close/>
                </a:path>
              </a:pathLst>
            </a:custGeom>
            <a:solidFill>
              <a:srgbClr val="27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47DF984B-E3D2-D742-B37E-661662D73A5D}"/>
                </a:ext>
              </a:extLst>
            </p:cNvPr>
            <p:cNvSpPr/>
            <p:nvPr/>
          </p:nvSpPr>
          <p:spPr>
            <a:xfrm>
              <a:off x="0" y="0"/>
              <a:ext cx="8567420" cy="6858000"/>
            </a:xfrm>
            <a:custGeom>
              <a:avLst/>
              <a:gdLst/>
              <a:ahLst/>
              <a:cxnLst/>
              <a:rect l="l" t="t" r="r" b="b"/>
              <a:pathLst>
                <a:path w="8567420" h="6858000">
                  <a:moveTo>
                    <a:pt x="7155702" y="0"/>
                  </a:moveTo>
                  <a:lnTo>
                    <a:pt x="243191" y="0"/>
                  </a:lnTo>
                  <a:lnTo>
                    <a:pt x="241570" y="1620"/>
                  </a:lnTo>
                  <a:lnTo>
                    <a:pt x="210211" y="33557"/>
                  </a:lnTo>
                  <a:lnTo>
                    <a:pt x="179145" y="65781"/>
                  </a:lnTo>
                  <a:lnTo>
                    <a:pt x="148373" y="98288"/>
                  </a:lnTo>
                  <a:lnTo>
                    <a:pt x="117898" y="131076"/>
                  </a:lnTo>
                  <a:lnTo>
                    <a:pt x="87721" y="164145"/>
                  </a:lnTo>
                  <a:lnTo>
                    <a:pt x="57846" y="197490"/>
                  </a:lnTo>
                  <a:lnTo>
                    <a:pt x="28274" y="231111"/>
                  </a:lnTo>
                  <a:lnTo>
                    <a:pt x="0" y="263856"/>
                  </a:lnTo>
                  <a:lnTo>
                    <a:pt x="0" y="6591837"/>
                  </a:lnTo>
                  <a:lnTo>
                    <a:pt x="28274" y="6624581"/>
                  </a:lnTo>
                  <a:lnTo>
                    <a:pt x="57846" y="6658202"/>
                  </a:lnTo>
                  <a:lnTo>
                    <a:pt x="87721" y="6691548"/>
                  </a:lnTo>
                  <a:lnTo>
                    <a:pt x="117898" y="6724616"/>
                  </a:lnTo>
                  <a:lnTo>
                    <a:pt x="148373" y="6757405"/>
                  </a:lnTo>
                  <a:lnTo>
                    <a:pt x="179145" y="6789912"/>
                  </a:lnTo>
                  <a:lnTo>
                    <a:pt x="210211" y="6822136"/>
                  </a:lnTo>
                  <a:lnTo>
                    <a:pt x="241570" y="6854073"/>
                  </a:lnTo>
                  <a:lnTo>
                    <a:pt x="245497" y="6858000"/>
                  </a:lnTo>
                  <a:lnTo>
                    <a:pt x="7153395" y="6858000"/>
                  </a:lnTo>
                  <a:lnTo>
                    <a:pt x="7188681" y="6822136"/>
                  </a:lnTo>
                  <a:lnTo>
                    <a:pt x="7219748" y="6789912"/>
                  </a:lnTo>
                  <a:lnTo>
                    <a:pt x="7250520" y="6757405"/>
                  </a:lnTo>
                  <a:lnTo>
                    <a:pt x="7280995" y="6724616"/>
                  </a:lnTo>
                  <a:lnTo>
                    <a:pt x="7311171" y="6691548"/>
                  </a:lnTo>
                  <a:lnTo>
                    <a:pt x="7341047" y="6658202"/>
                  </a:lnTo>
                  <a:lnTo>
                    <a:pt x="7370619" y="6624581"/>
                  </a:lnTo>
                  <a:lnTo>
                    <a:pt x="7399886" y="6590687"/>
                  </a:lnTo>
                  <a:lnTo>
                    <a:pt x="7428845" y="6556523"/>
                  </a:lnTo>
                  <a:lnTo>
                    <a:pt x="7457495" y="6522089"/>
                  </a:lnTo>
                  <a:lnTo>
                    <a:pt x="7485833" y="6487389"/>
                  </a:lnTo>
                  <a:lnTo>
                    <a:pt x="7513857" y="6452424"/>
                  </a:lnTo>
                  <a:lnTo>
                    <a:pt x="7541565" y="6417197"/>
                  </a:lnTo>
                  <a:lnTo>
                    <a:pt x="7568954" y="6381710"/>
                  </a:lnTo>
                  <a:lnTo>
                    <a:pt x="7596024" y="6345965"/>
                  </a:lnTo>
                  <a:lnTo>
                    <a:pt x="7622770" y="6309964"/>
                  </a:lnTo>
                  <a:lnTo>
                    <a:pt x="7649192" y="6273709"/>
                  </a:lnTo>
                  <a:lnTo>
                    <a:pt x="7675287" y="6237203"/>
                  </a:lnTo>
                  <a:lnTo>
                    <a:pt x="7701054" y="6200448"/>
                  </a:lnTo>
                  <a:lnTo>
                    <a:pt x="7726489" y="6163445"/>
                  </a:lnTo>
                  <a:lnTo>
                    <a:pt x="7751590" y="6126197"/>
                  </a:lnTo>
                  <a:lnTo>
                    <a:pt x="7776357" y="6088706"/>
                  </a:lnTo>
                  <a:lnTo>
                    <a:pt x="7800785" y="6050975"/>
                  </a:lnTo>
                  <a:lnTo>
                    <a:pt x="7824874" y="6013005"/>
                  </a:lnTo>
                  <a:lnTo>
                    <a:pt x="7848621" y="5974798"/>
                  </a:lnTo>
                  <a:lnTo>
                    <a:pt x="7872024" y="5936357"/>
                  </a:lnTo>
                  <a:lnTo>
                    <a:pt x="7895081" y="5897684"/>
                  </a:lnTo>
                  <a:lnTo>
                    <a:pt x="7917789" y="5858781"/>
                  </a:lnTo>
                  <a:lnTo>
                    <a:pt x="7940147" y="5819650"/>
                  </a:lnTo>
                  <a:lnTo>
                    <a:pt x="7962152" y="5780293"/>
                  </a:lnTo>
                  <a:lnTo>
                    <a:pt x="7983802" y="5740713"/>
                  </a:lnTo>
                  <a:lnTo>
                    <a:pt x="8005096" y="5700911"/>
                  </a:lnTo>
                  <a:lnTo>
                    <a:pt x="8026030" y="5660890"/>
                  </a:lnTo>
                  <a:lnTo>
                    <a:pt x="8046603" y="5620652"/>
                  </a:lnTo>
                  <a:lnTo>
                    <a:pt x="8066812" y="5580199"/>
                  </a:lnTo>
                  <a:lnTo>
                    <a:pt x="8086656" y="5539533"/>
                  </a:lnTo>
                  <a:lnTo>
                    <a:pt x="8106132" y="5498657"/>
                  </a:lnTo>
                  <a:lnTo>
                    <a:pt x="8125238" y="5457572"/>
                  </a:lnTo>
                  <a:lnTo>
                    <a:pt x="8143973" y="5416281"/>
                  </a:lnTo>
                  <a:lnTo>
                    <a:pt x="8162333" y="5374785"/>
                  </a:lnTo>
                  <a:lnTo>
                    <a:pt x="8180316" y="5333088"/>
                  </a:lnTo>
                  <a:lnTo>
                    <a:pt x="8197922" y="5291190"/>
                  </a:lnTo>
                  <a:lnTo>
                    <a:pt x="8215146" y="5249095"/>
                  </a:lnTo>
                  <a:lnTo>
                    <a:pt x="8231988" y="5206804"/>
                  </a:lnTo>
                  <a:lnTo>
                    <a:pt x="8248445" y="5164320"/>
                  </a:lnTo>
                  <a:lnTo>
                    <a:pt x="8264514" y="5121645"/>
                  </a:lnTo>
                  <a:lnTo>
                    <a:pt x="8280195" y="5078780"/>
                  </a:lnTo>
                  <a:lnTo>
                    <a:pt x="8295484" y="5035728"/>
                  </a:lnTo>
                  <a:lnTo>
                    <a:pt x="8310379" y="4992492"/>
                  </a:lnTo>
                  <a:lnTo>
                    <a:pt x="8324879" y="4949073"/>
                  </a:lnTo>
                  <a:lnTo>
                    <a:pt x="8338981" y="4905473"/>
                  </a:lnTo>
                  <a:lnTo>
                    <a:pt x="8352683" y="4861695"/>
                  </a:lnTo>
                  <a:lnTo>
                    <a:pt x="8365982" y="4817741"/>
                  </a:lnTo>
                  <a:lnTo>
                    <a:pt x="8378878" y="4773613"/>
                  </a:lnTo>
                  <a:lnTo>
                    <a:pt x="8391367" y="4729313"/>
                  </a:lnTo>
                  <a:lnTo>
                    <a:pt x="8403447" y="4684843"/>
                  </a:lnTo>
                  <a:lnTo>
                    <a:pt x="8415116" y="4640205"/>
                  </a:lnTo>
                  <a:lnTo>
                    <a:pt x="8426373" y="4595402"/>
                  </a:lnTo>
                  <a:lnTo>
                    <a:pt x="8437215" y="4550436"/>
                  </a:lnTo>
                  <a:lnTo>
                    <a:pt x="8447639" y="4505308"/>
                  </a:lnTo>
                  <a:lnTo>
                    <a:pt x="8457644" y="4460022"/>
                  </a:lnTo>
                  <a:lnTo>
                    <a:pt x="8467227" y="4414579"/>
                  </a:lnTo>
                  <a:lnTo>
                    <a:pt x="8476387" y="4368981"/>
                  </a:lnTo>
                  <a:lnTo>
                    <a:pt x="8485121" y="4323230"/>
                  </a:lnTo>
                  <a:lnTo>
                    <a:pt x="8493427" y="4277329"/>
                  </a:lnTo>
                  <a:lnTo>
                    <a:pt x="8501302" y="4231280"/>
                  </a:lnTo>
                  <a:lnTo>
                    <a:pt x="8508746" y="4185084"/>
                  </a:lnTo>
                  <a:lnTo>
                    <a:pt x="8515755" y="4138745"/>
                  </a:lnTo>
                  <a:lnTo>
                    <a:pt x="8522327" y="4092264"/>
                  </a:lnTo>
                  <a:lnTo>
                    <a:pt x="8528461" y="4045643"/>
                  </a:lnTo>
                  <a:lnTo>
                    <a:pt x="8534153" y="3998885"/>
                  </a:lnTo>
                  <a:lnTo>
                    <a:pt x="8539403" y="3951992"/>
                  </a:lnTo>
                  <a:lnTo>
                    <a:pt x="8544208" y="3904965"/>
                  </a:lnTo>
                  <a:lnTo>
                    <a:pt x="8548565" y="3857807"/>
                  </a:lnTo>
                  <a:lnTo>
                    <a:pt x="8552472" y="3810521"/>
                  </a:lnTo>
                  <a:lnTo>
                    <a:pt x="8555928" y="3763107"/>
                  </a:lnTo>
                  <a:lnTo>
                    <a:pt x="8558930" y="3715569"/>
                  </a:lnTo>
                  <a:lnTo>
                    <a:pt x="8561477" y="3667909"/>
                  </a:lnTo>
                  <a:lnTo>
                    <a:pt x="8563565" y="3620128"/>
                  </a:lnTo>
                  <a:lnTo>
                    <a:pt x="8565192" y="3572230"/>
                  </a:lnTo>
                  <a:lnTo>
                    <a:pt x="8566358" y="3524215"/>
                  </a:lnTo>
                  <a:lnTo>
                    <a:pt x="8567059" y="3476087"/>
                  </a:lnTo>
                  <a:lnTo>
                    <a:pt x="8567293" y="3427846"/>
                  </a:lnTo>
                  <a:lnTo>
                    <a:pt x="8567059" y="3379606"/>
                  </a:lnTo>
                  <a:lnTo>
                    <a:pt x="8566358" y="3331478"/>
                  </a:lnTo>
                  <a:lnTo>
                    <a:pt x="8565192" y="3283463"/>
                  </a:lnTo>
                  <a:lnTo>
                    <a:pt x="8563565" y="3235564"/>
                  </a:lnTo>
                  <a:lnTo>
                    <a:pt x="8561477" y="3187784"/>
                  </a:lnTo>
                  <a:lnTo>
                    <a:pt x="8558930" y="3140123"/>
                  </a:lnTo>
                  <a:lnTo>
                    <a:pt x="8555928" y="3092585"/>
                  </a:lnTo>
                  <a:lnTo>
                    <a:pt x="8552472" y="3045172"/>
                  </a:lnTo>
                  <a:lnTo>
                    <a:pt x="8548565" y="2997885"/>
                  </a:lnTo>
                  <a:lnTo>
                    <a:pt x="8544208" y="2950728"/>
                  </a:lnTo>
                  <a:lnTo>
                    <a:pt x="8539403" y="2903701"/>
                  </a:lnTo>
                  <a:lnTo>
                    <a:pt x="8534153" y="2856807"/>
                  </a:lnTo>
                  <a:lnTo>
                    <a:pt x="8528461" y="2810049"/>
                  </a:lnTo>
                  <a:lnTo>
                    <a:pt x="8522327" y="2763429"/>
                  </a:lnTo>
                  <a:lnTo>
                    <a:pt x="8515755" y="2716948"/>
                  </a:lnTo>
                  <a:lnTo>
                    <a:pt x="8508746" y="2670608"/>
                  </a:lnTo>
                  <a:lnTo>
                    <a:pt x="8501302" y="2624413"/>
                  </a:lnTo>
                  <a:lnTo>
                    <a:pt x="8493427" y="2578364"/>
                  </a:lnTo>
                  <a:lnTo>
                    <a:pt x="8485121" y="2532463"/>
                  </a:lnTo>
                  <a:lnTo>
                    <a:pt x="8476387" y="2486712"/>
                  </a:lnTo>
                  <a:lnTo>
                    <a:pt x="8467227" y="2441114"/>
                  </a:lnTo>
                  <a:lnTo>
                    <a:pt x="8457644" y="2395671"/>
                  </a:lnTo>
                  <a:lnTo>
                    <a:pt x="8447639" y="2350384"/>
                  </a:lnTo>
                  <a:lnTo>
                    <a:pt x="8437215" y="2305257"/>
                  </a:lnTo>
                  <a:lnTo>
                    <a:pt x="8426373" y="2260290"/>
                  </a:lnTo>
                  <a:lnTo>
                    <a:pt x="8415116" y="2215487"/>
                  </a:lnTo>
                  <a:lnTo>
                    <a:pt x="8403447" y="2170850"/>
                  </a:lnTo>
                  <a:lnTo>
                    <a:pt x="8391367" y="2126380"/>
                  </a:lnTo>
                  <a:lnTo>
                    <a:pt x="8378878" y="2082080"/>
                  </a:lnTo>
                  <a:lnTo>
                    <a:pt x="8365982" y="2037951"/>
                  </a:lnTo>
                  <a:lnTo>
                    <a:pt x="8352683" y="1993997"/>
                  </a:lnTo>
                  <a:lnTo>
                    <a:pt x="8338981" y="1950219"/>
                  </a:lnTo>
                  <a:lnTo>
                    <a:pt x="8324879" y="1906620"/>
                  </a:lnTo>
                  <a:lnTo>
                    <a:pt x="8310379" y="1863201"/>
                  </a:lnTo>
                  <a:lnTo>
                    <a:pt x="8295484" y="1819964"/>
                  </a:lnTo>
                  <a:lnTo>
                    <a:pt x="8280195" y="1776913"/>
                  </a:lnTo>
                  <a:lnTo>
                    <a:pt x="8264514" y="1734048"/>
                  </a:lnTo>
                  <a:lnTo>
                    <a:pt x="8248445" y="1691373"/>
                  </a:lnTo>
                  <a:lnTo>
                    <a:pt x="8231988" y="1648888"/>
                  </a:lnTo>
                  <a:lnTo>
                    <a:pt x="8215146" y="1606598"/>
                  </a:lnTo>
                  <a:lnTo>
                    <a:pt x="8197922" y="1564502"/>
                  </a:lnTo>
                  <a:lnTo>
                    <a:pt x="8180316" y="1522605"/>
                  </a:lnTo>
                  <a:lnTo>
                    <a:pt x="8162333" y="1480907"/>
                  </a:lnTo>
                  <a:lnTo>
                    <a:pt x="8143973" y="1439412"/>
                  </a:lnTo>
                  <a:lnTo>
                    <a:pt x="8125238" y="1398121"/>
                  </a:lnTo>
                  <a:lnTo>
                    <a:pt x="8106132" y="1357036"/>
                  </a:lnTo>
                  <a:lnTo>
                    <a:pt x="8086656" y="1316159"/>
                  </a:lnTo>
                  <a:lnTo>
                    <a:pt x="8066812" y="1275493"/>
                  </a:lnTo>
                  <a:lnTo>
                    <a:pt x="8046603" y="1235040"/>
                  </a:lnTo>
                  <a:lnTo>
                    <a:pt x="8026030" y="1194802"/>
                  </a:lnTo>
                  <a:lnTo>
                    <a:pt x="8005096" y="1154781"/>
                  </a:lnTo>
                  <a:lnTo>
                    <a:pt x="7983802" y="1114980"/>
                  </a:lnTo>
                  <a:lnTo>
                    <a:pt x="7962152" y="1075400"/>
                  </a:lnTo>
                  <a:lnTo>
                    <a:pt x="7940147" y="1036043"/>
                  </a:lnTo>
                  <a:lnTo>
                    <a:pt x="7917789" y="996912"/>
                  </a:lnTo>
                  <a:lnTo>
                    <a:pt x="7895081" y="958009"/>
                  </a:lnTo>
                  <a:lnTo>
                    <a:pt x="7872024" y="919336"/>
                  </a:lnTo>
                  <a:lnTo>
                    <a:pt x="7848621" y="880895"/>
                  </a:lnTo>
                  <a:lnTo>
                    <a:pt x="7824874" y="842688"/>
                  </a:lnTo>
                  <a:lnTo>
                    <a:pt x="7800785" y="804718"/>
                  </a:lnTo>
                  <a:lnTo>
                    <a:pt x="7776357" y="766986"/>
                  </a:lnTo>
                  <a:lnTo>
                    <a:pt x="7751590" y="729495"/>
                  </a:lnTo>
                  <a:lnTo>
                    <a:pt x="7726489" y="692248"/>
                  </a:lnTo>
                  <a:lnTo>
                    <a:pt x="7701054" y="655245"/>
                  </a:lnTo>
                  <a:lnTo>
                    <a:pt x="7675287" y="618489"/>
                  </a:lnTo>
                  <a:lnTo>
                    <a:pt x="7649192" y="581983"/>
                  </a:lnTo>
                  <a:lnTo>
                    <a:pt x="7622770" y="545729"/>
                  </a:lnTo>
                  <a:lnTo>
                    <a:pt x="7596024" y="509728"/>
                  </a:lnTo>
                  <a:lnTo>
                    <a:pt x="7568954" y="473983"/>
                  </a:lnTo>
                  <a:lnTo>
                    <a:pt x="7541565" y="438496"/>
                  </a:lnTo>
                  <a:lnTo>
                    <a:pt x="7513857" y="403269"/>
                  </a:lnTo>
                  <a:lnTo>
                    <a:pt x="7485833" y="368304"/>
                  </a:lnTo>
                  <a:lnTo>
                    <a:pt x="7457495" y="333604"/>
                  </a:lnTo>
                  <a:lnTo>
                    <a:pt x="7428845" y="299170"/>
                  </a:lnTo>
                  <a:lnTo>
                    <a:pt x="7399886" y="265005"/>
                  </a:lnTo>
                  <a:lnTo>
                    <a:pt x="7370619" y="231111"/>
                  </a:lnTo>
                  <a:lnTo>
                    <a:pt x="7341047" y="197490"/>
                  </a:lnTo>
                  <a:lnTo>
                    <a:pt x="7311171" y="164145"/>
                  </a:lnTo>
                  <a:lnTo>
                    <a:pt x="7280995" y="131076"/>
                  </a:lnTo>
                  <a:lnTo>
                    <a:pt x="7250520" y="98288"/>
                  </a:lnTo>
                  <a:lnTo>
                    <a:pt x="7219748" y="65781"/>
                  </a:lnTo>
                  <a:lnTo>
                    <a:pt x="7188681" y="33557"/>
                  </a:lnTo>
                  <a:lnTo>
                    <a:pt x="7157322" y="1620"/>
                  </a:lnTo>
                  <a:lnTo>
                    <a:pt x="7155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3214"/>
            <a:ext cx="10515600" cy="181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801917-BE43-F34E-AC4D-D4BB5AD6FDE7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A163DC6-2107-9842-898D-B7919EF93D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652" y="5606132"/>
            <a:ext cx="1040296" cy="9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bject 2">
            <a:extLst>
              <a:ext uri="{FF2B5EF4-FFF2-40B4-BE49-F238E27FC236}">
                <a16:creationId xmlns:a16="http://schemas.microsoft.com/office/drawing/2014/main" id="{0484C5B6-6399-884A-A8B1-801671F7ED21}"/>
              </a:ext>
            </a:extLst>
          </p:cNvPr>
          <p:cNvGrpSpPr/>
          <p:nvPr userDrawn="1"/>
        </p:nvGrpSpPr>
        <p:grpSpPr>
          <a:xfrm>
            <a:off x="0" y="19029"/>
            <a:ext cx="12192622" cy="6858000"/>
            <a:chOff x="0" y="0"/>
            <a:chExt cx="12192622" cy="6858000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954203E5-6763-3A4F-9639-E4B2246CCBEA}"/>
                </a:ext>
              </a:extLst>
            </p:cNvPr>
            <p:cNvSpPr/>
            <p:nvPr/>
          </p:nvSpPr>
          <p:spPr>
            <a:xfrm>
              <a:off x="1979282" y="0"/>
              <a:ext cx="10213340" cy="6858000"/>
            </a:xfrm>
            <a:custGeom>
              <a:avLst/>
              <a:gdLst/>
              <a:ahLst/>
              <a:cxnLst/>
              <a:rect l="l" t="t" r="r" b="b"/>
              <a:pathLst>
                <a:path w="10213340" h="6858000">
                  <a:moveTo>
                    <a:pt x="102127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212717" y="6858000"/>
                  </a:lnTo>
                  <a:lnTo>
                    <a:pt x="10212717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2CBC944C-DE75-9949-AE04-379902A24357}"/>
                </a:ext>
              </a:extLst>
            </p:cNvPr>
            <p:cNvSpPr/>
            <p:nvPr/>
          </p:nvSpPr>
          <p:spPr>
            <a:xfrm>
              <a:off x="4811638" y="627353"/>
              <a:ext cx="467359" cy="467359"/>
            </a:xfrm>
            <a:custGeom>
              <a:avLst/>
              <a:gdLst/>
              <a:ahLst/>
              <a:cxnLst/>
              <a:rect l="l" t="t" r="r" b="b"/>
              <a:pathLst>
                <a:path w="467360" h="467359">
                  <a:moveTo>
                    <a:pt x="233654" y="0"/>
                  </a:moveTo>
                  <a:lnTo>
                    <a:pt x="186564" y="4746"/>
                  </a:lnTo>
                  <a:lnTo>
                    <a:pt x="142705" y="18361"/>
                  </a:lnTo>
                  <a:lnTo>
                    <a:pt x="103015" y="39903"/>
                  </a:lnTo>
                  <a:lnTo>
                    <a:pt x="68435" y="68433"/>
                  </a:lnTo>
                  <a:lnTo>
                    <a:pt x="39904" y="103012"/>
                  </a:lnTo>
                  <a:lnTo>
                    <a:pt x="18361" y="142699"/>
                  </a:lnTo>
                  <a:lnTo>
                    <a:pt x="4746" y="186556"/>
                  </a:lnTo>
                  <a:lnTo>
                    <a:pt x="0" y="233641"/>
                  </a:lnTo>
                  <a:lnTo>
                    <a:pt x="4746" y="280731"/>
                  </a:lnTo>
                  <a:lnTo>
                    <a:pt x="18361" y="324591"/>
                  </a:lnTo>
                  <a:lnTo>
                    <a:pt x="39904" y="364280"/>
                  </a:lnTo>
                  <a:lnTo>
                    <a:pt x="68435" y="398860"/>
                  </a:lnTo>
                  <a:lnTo>
                    <a:pt x="103015" y="427392"/>
                  </a:lnTo>
                  <a:lnTo>
                    <a:pt x="142705" y="448934"/>
                  </a:lnTo>
                  <a:lnTo>
                    <a:pt x="186564" y="462549"/>
                  </a:lnTo>
                  <a:lnTo>
                    <a:pt x="233654" y="467296"/>
                  </a:lnTo>
                  <a:lnTo>
                    <a:pt x="280744" y="462549"/>
                  </a:lnTo>
                  <a:lnTo>
                    <a:pt x="324603" y="448934"/>
                  </a:lnTo>
                  <a:lnTo>
                    <a:pt x="364293" y="427392"/>
                  </a:lnTo>
                  <a:lnTo>
                    <a:pt x="398873" y="398860"/>
                  </a:lnTo>
                  <a:lnTo>
                    <a:pt x="427404" y="364280"/>
                  </a:lnTo>
                  <a:lnTo>
                    <a:pt x="448947" y="324591"/>
                  </a:lnTo>
                  <a:lnTo>
                    <a:pt x="462562" y="280731"/>
                  </a:lnTo>
                  <a:lnTo>
                    <a:pt x="467309" y="233641"/>
                  </a:lnTo>
                  <a:lnTo>
                    <a:pt x="462562" y="186556"/>
                  </a:lnTo>
                  <a:lnTo>
                    <a:pt x="448947" y="142699"/>
                  </a:lnTo>
                  <a:lnTo>
                    <a:pt x="427404" y="103012"/>
                  </a:lnTo>
                  <a:lnTo>
                    <a:pt x="398873" y="68433"/>
                  </a:lnTo>
                  <a:lnTo>
                    <a:pt x="364293" y="39903"/>
                  </a:lnTo>
                  <a:lnTo>
                    <a:pt x="324603" y="18361"/>
                  </a:lnTo>
                  <a:lnTo>
                    <a:pt x="280744" y="4746"/>
                  </a:lnTo>
                  <a:lnTo>
                    <a:pt x="233654" y="0"/>
                  </a:lnTo>
                  <a:close/>
                </a:path>
              </a:pathLst>
            </a:custGeom>
            <a:solidFill>
              <a:srgbClr val="27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47DF984B-E3D2-D742-B37E-661662D73A5D}"/>
                </a:ext>
              </a:extLst>
            </p:cNvPr>
            <p:cNvSpPr/>
            <p:nvPr/>
          </p:nvSpPr>
          <p:spPr>
            <a:xfrm>
              <a:off x="0" y="0"/>
              <a:ext cx="8567420" cy="6858000"/>
            </a:xfrm>
            <a:custGeom>
              <a:avLst/>
              <a:gdLst/>
              <a:ahLst/>
              <a:cxnLst/>
              <a:rect l="l" t="t" r="r" b="b"/>
              <a:pathLst>
                <a:path w="8567420" h="6858000">
                  <a:moveTo>
                    <a:pt x="7155702" y="0"/>
                  </a:moveTo>
                  <a:lnTo>
                    <a:pt x="243191" y="0"/>
                  </a:lnTo>
                  <a:lnTo>
                    <a:pt x="241570" y="1620"/>
                  </a:lnTo>
                  <a:lnTo>
                    <a:pt x="210211" y="33557"/>
                  </a:lnTo>
                  <a:lnTo>
                    <a:pt x="179145" y="65781"/>
                  </a:lnTo>
                  <a:lnTo>
                    <a:pt x="148373" y="98288"/>
                  </a:lnTo>
                  <a:lnTo>
                    <a:pt x="117898" y="131076"/>
                  </a:lnTo>
                  <a:lnTo>
                    <a:pt x="87721" y="164145"/>
                  </a:lnTo>
                  <a:lnTo>
                    <a:pt x="57846" y="197490"/>
                  </a:lnTo>
                  <a:lnTo>
                    <a:pt x="28274" y="231111"/>
                  </a:lnTo>
                  <a:lnTo>
                    <a:pt x="0" y="263856"/>
                  </a:lnTo>
                  <a:lnTo>
                    <a:pt x="0" y="6591837"/>
                  </a:lnTo>
                  <a:lnTo>
                    <a:pt x="28274" y="6624581"/>
                  </a:lnTo>
                  <a:lnTo>
                    <a:pt x="57846" y="6658202"/>
                  </a:lnTo>
                  <a:lnTo>
                    <a:pt x="87721" y="6691548"/>
                  </a:lnTo>
                  <a:lnTo>
                    <a:pt x="117898" y="6724616"/>
                  </a:lnTo>
                  <a:lnTo>
                    <a:pt x="148373" y="6757405"/>
                  </a:lnTo>
                  <a:lnTo>
                    <a:pt x="179145" y="6789912"/>
                  </a:lnTo>
                  <a:lnTo>
                    <a:pt x="210211" y="6822136"/>
                  </a:lnTo>
                  <a:lnTo>
                    <a:pt x="241570" y="6854073"/>
                  </a:lnTo>
                  <a:lnTo>
                    <a:pt x="245497" y="6858000"/>
                  </a:lnTo>
                  <a:lnTo>
                    <a:pt x="7153395" y="6858000"/>
                  </a:lnTo>
                  <a:lnTo>
                    <a:pt x="7188681" y="6822136"/>
                  </a:lnTo>
                  <a:lnTo>
                    <a:pt x="7219748" y="6789912"/>
                  </a:lnTo>
                  <a:lnTo>
                    <a:pt x="7250520" y="6757405"/>
                  </a:lnTo>
                  <a:lnTo>
                    <a:pt x="7280995" y="6724616"/>
                  </a:lnTo>
                  <a:lnTo>
                    <a:pt x="7311171" y="6691548"/>
                  </a:lnTo>
                  <a:lnTo>
                    <a:pt x="7341047" y="6658202"/>
                  </a:lnTo>
                  <a:lnTo>
                    <a:pt x="7370619" y="6624581"/>
                  </a:lnTo>
                  <a:lnTo>
                    <a:pt x="7399886" y="6590687"/>
                  </a:lnTo>
                  <a:lnTo>
                    <a:pt x="7428845" y="6556523"/>
                  </a:lnTo>
                  <a:lnTo>
                    <a:pt x="7457495" y="6522089"/>
                  </a:lnTo>
                  <a:lnTo>
                    <a:pt x="7485833" y="6487389"/>
                  </a:lnTo>
                  <a:lnTo>
                    <a:pt x="7513857" y="6452424"/>
                  </a:lnTo>
                  <a:lnTo>
                    <a:pt x="7541565" y="6417197"/>
                  </a:lnTo>
                  <a:lnTo>
                    <a:pt x="7568954" y="6381710"/>
                  </a:lnTo>
                  <a:lnTo>
                    <a:pt x="7596024" y="6345965"/>
                  </a:lnTo>
                  <a:lnTo>
                    <a:pt x="7622770" y="6309964"/>
                  </a:lnTo>
                  <a:lnTo>
                    <a:pt x="7649192" y="6273709"/>
                  </a:lnTo>
                  <a:lnTo>
                    <a:pt x="7675287" y="6237203"/>
                  </a:lnTo>
                  <a:lnTo>
                    <a:pt x="7701054" y="6200448"/>
                  </a:lnTo>
                  <a:lnTo>
                    <a:pt x="7726489" y="6163445"/>
                  </a:lnTo>
                  <a:lnTo>
                    <a:pt x="7751590" y="6126197"/>
                  </a:lnTo>
                  <a:lnTo>
                    <a:pt x="7776357" y="6088706"/>
                  </a:lnTo>
                  <a:lnTo>
                    <a:pt x="7800785" y="6050975"/>
                  </a:lnTo>
                  <a:lnTo>
                    <a:pt x="7824874" y="6013005"/>
                  </a:lnTo>
                  <a:lnTo>
                    <a:pt x="7848621" y="5974798"/>
                  </a:lnTo>
                  <a:lnTo>
                    <a:pt x="7872024" y="5936357"/>
                  </a:lnTo>
                  <a:lnTo>
                    <a:pt x="7895081" y="5897684"/>
                  </a:lnTo>
                  <a:lnTo>
                    <a:pt x="7917789" y="5858781"/>
                  </a:lnTo>
                  <a:lnTo>
                    <a:pt x="7940147" y="5819650"/>
                  </a:lnTo>
                  <a:lnTo>
                    <a:pt x="7962152" y="5780293"/>
                  </a:lnTo>
                  <a:lnTo>
                    <a:pt x="7983802" y="5740713"/>
                  </a:lnTo>
                  <a:lnTo>
                    <a:pt x="8005096" y="5700911"/>
                  </a:lnTo>
                  <a:lnTo>
                    <a:pt x="8026030" y="5660890"/>
                  </a:lnTo>
                  <a:lnTo>
                    <a:pt x="8046603" y="5620652"/>
                  </a:lnTo>
                  <a:lnTo>
                    <a:pt x="8066812" y="5580199"/>
                  </a:lnTo>
                  <a:lnTo>
                    <a:pt x="8086656" y="5539533"/>
                  </a:lnTo>
                  <a:lnTo>
                    <a:pt x="8106132" y="5498657"/>
                  </a:lnTo>
                  <a:lnTo>
                    <a:pt x="8125238" y="5457572"/>
                  </a:lnTo>
                  <a:lnTo>
                    <a:pt x="8143973" y="5416281"/>
                  </a:lnTo>
                  <a:lnTo>
                    <a:pt x="8162333" y="5374785"/>
                  </a:lnTo>
                  <a:lnTo>
                    <a:pt x="8180316" y="5333088"/>
                  </a:lnTo>
                  <a:lnTo>
                    <a:pt x="8197922" y="5291190"/>
                  </a:lnTo>
                  <a:lnTo>
                    <a:pt x="8215146" y="5249095"/>
                  </a:lnTo>
                  <a:lnTo>
                    <a:pt x="8231988" y="5206804"/>
                  </a:lnTo>
                  <a:lnTo>
                    <a:pt x="8248445" y="5164320"/>
                  </a:lnTo>
                  <a:lnTo>
                    <a:pt x="8264514" y="5121645"/>
                  </a:lnTo>
                  <a:lnTo>
                    <a:pt x="8280195" y="5078780"/>
                  </a:lnTo>
                  <a:lnTo>
                    <a:pt x="8295484" y="5035728"/>
                  </a:lnTo>
                  <a:lnTo>
                    <a:pt x="8310379" y="4992492"/>
                  </a:lnTo>
                  <a:lnTo>
                    <a:pt x="8324879" y="4949073"/>
                  </a:lnTo>
                  <a:lnTo>
                    <a:pt x="8338981" y="4905473"/>
                  </a:lnTo>
                  <a:lnTo>
                    <a:pt x="8352683" y="4861695"/>
                  </a:lnTo>
                  <a:lnTo>
                    <a:pt x="8365982" y="4817741"/>
                  </a:lnTo>
                  <a:lnTo>
                    <a:pt x="8378878" y="4773613"/>
                  </a:lnTo>
                  <a:lnTo>
                    <a:pt x="8391367" y="4729313"/>
                  </a:lnTo>
                  <a:lnTo>
                    <a:pt x="8403447" y="4684843"/>
                  </a:lnTo>
                  <a:lnTo>
                    <a:pt x="8415116" y="4640205"/>
                  </a:lnTo>
                  <a:lnTo>
                    <a:pt x="8426373" y="4595402"/>
                  </a:lnTo>
                  <a:lnTo>
                    <a:pt x="8437215" y="4550436"/>
                  </a:lnTo>
                  <a:lnTo>
                    <a:pt x="8447639" y="4505308"/>
                  </a:lnTo>
                  <a:lnTo>
                    <a:pt x="8457644" y="4460022"/>
                  </a:lnTo>
                  <a:lnTo>
                    <a:pt x="8467227" y="4414579"/>
                  </a:lnTo>
                  <a:lnTo>
                    <a:pt x="8476387" y="4368981"/>
                  </a:lnTo>
                  <a:lnTo>
                    <a:pt x="8485121" y="4323230"/>
                  </a:lnTo>
                  <a:lnTo>
                    <a:pt x="8493427" y="4277329"/>
                  </a:lnTo>
                  <a:lnTo>
                    <a:pt x="8501302" y="4231280"/>
                  </a:lnTo>
                  <a:lnTo>
                    <a:pt x="8508746" y="4185084"/>
                  </a:lnTo>
                  <a:lnTo>
                    <a:pt x="8515755" y="4138745"/>
                  </a:lnTo>
                  <a:lnTo>
                    <a:pt x="8522327" y="4092264"/>
                  </a:lnTo>
                  <a:lnTo>
                    <a:pt x="8528461" y="4045643"/>
                  </a:lnTo>
                  <a:lnTo>
                    <a:pt x="8534153" y="3998885"/>
                  </a:lnTo>
                  <a:lnTo>
                    <a:pt x="8539403" y="3951992"/>
                  </a:lnTo>
                  <a:lnTo>
                    <a:pt x="8544208" y="3904965"/>
                  </a:lnTo>
                  <a:lnTo>
                    <a:pt x="8548565" y="3857807"/>
                  </a:lnTo>
                  <a:lnTo>
                    <a:pt x="8552472" y="3810521"/>
                  </a:lnTo>
                  <a:lnTo>
                    <a:pt x="8555928" y="3763107"/>
                  </a:lnTo>
                  <a:lnTo>
                    <a:pt x="8558930" y="3715569"/>
                  </a:lnTo>
                  <a:lnTo>
                    <a:pt x="8561477" y="3667909"/>
                  </a:lnTo>
                  <a:lnTo>
                    <a:pt x="8563565" y="3620128"/>
                  </a:lnTo>
                  <a:lnTo>
                    <a:pt x="8565192" y="3572230"/>
                  </a:lnTo>
                  <a:lnTo>
                    <a:pt x="8566358" y="3524215"/>
                  </a:lnTo>
                  <a:lnTo>
                    <a:pt x="8567059" y="3476087"/>
                  </a:lnTo>
                  <a:lnTo>
                    <a:pt x="8567293" y="3427846"/>
                  </a:lnTo>
                  <a:lnTo>
                    <a:pt x="8567059" y="3379606"/>
                  </a:lnTo>
                  <a:lnTo>
                    <a:pt x="8566358" y="3331478"/>
                  </a:lnTo>
                  <a:lnTo>
                    <a:pt x="8565192" y="3283463"/>
                  </a:lnTo>
                  <a:lnTo>
                    <a:pt x="8563565" y="3235564"/>
                  </a:lnTo>
                  <a:lnTo>
                    <a:pt x="8561477" y="3187784"/>
                  </a:lnTo>
                  <a:lnTo>
                    <a:pt x="8558930" y="3140123"/>
                  </a:lnTo>
                  <a:lnTo>
                    <a:pt x="8555928" y="3092585"/>
                  </a:lnTo>
                  <a:lnTo>
                    <a:pt x="8552472" y="3045172"/>
                  </a:lnTo>
                  <a:lnTo>
                    <a:pt x="8548565" y="2997885"/>
                  </a:lnTo>
                  <a:lnTo>
                    <a:pt x="8544208" y="2950728"/>
                  </a:lnTo>
                  <a:lnTo>
                    <a:pt x="8539403" y="2903701"/>
                  </a:lnTo>
                  <a:lnTo>
                    <a:pt x="8534153" y="2856807"/>
                  </a:lnTo>
                  <a:lnTo>
                    <a:pt x="8528461" y="2810049"/>
                  </a:lnTo>
                  <a:lnTo>
                    <a:pt x="8522327" y="2763429"/>
                  </a:lnTo>
                  <a:lnTo>
                    <a:pt x="8515755" y="2716948"/>
                  </a:lnTo>
                  <a:lnTo>
                    <a:pt x="8508746" y="2670608"/>
                  </a:lnTo>
                  <a:lnTo>
                    <a:pt x="8501302" y="2624413"/>
                  </a:lnTo>
                  <a:lnTo>
                    <a:pt x="8493427" y="2578364"/>
                  </a:lnTo>
                  <a:lnTo>
                    <a:pt x="8485121" y="2532463"/>
                  </a:lnTo>
                  <a:lnTo>
                    <a:pt x="8476387" y="2486712"/>
                  </a:lnTo>
                  <a:lnTo>
                    <a:pt x="8467227" y="2441114"/>
                  </a:lnTo>
                  <a:lnTo>
                    <a:pt x="8457644" y="2395671"/>
                  </a:lnTo>
                  <a:lnTo>
                    <a:pt x="8447639" y="2350384"/>
                  </a:lnTo>
                  <a:lnTo>
                    <a:pt x="8437215" y="2305257"/>
                  </a:lnTo>
                  <a:lnTo>
                    <a:pt x="8426373" y="2260290"/>
                  </a:lnTo>
                  <a:lnTo>
                    <a:pt x="8415116" y="2215487"/>
                  </a:lnTo>
                  <a:lnTo>
                    <a:pt x="8403447" y="2170850"/>
                  </a:lnTo>
                  <a:lnTo>
                    <a:pt x="8391367" y="2126380"/>
                  </a:lnTo>
                  <a:lnTo>
                    <a:pt x="8378878" y="2082080"/>
                  </a:lnTo>
                  <a:lnTo>
                    <a:pt x="8365982" y="2037951"/>
                  </a:lnTo>
                  <a:lnTo>
                    <a:pt x="8352683" y="1993997"/>
                  </a:lnTo>
                  <a:lnTo>
                    <a:pt x="8338981" y="1950219"/>
                  </a:lnTo>
                  <a:lnTo>
                    <a:pt x="8324879" y="1906620"/>
                  </a:lnTo>
                  <a:lnTo>
                    <a:pt x="8310379" y="1863201"/>
                  </a:lnTo>
                  <a:lnTo>
                    <a:pt x="8295484" y="1819964"/>
                  </a:lnTo>
                  <a:lnTo>
                    <a:pt x="8280195" y="1776913"/>
                  </a:lnTo>
                  <a:lnTo>
                    <a:pt x="8264514" y="1734048"/>
                  </a:lnTo>
                  <a:lnTo>
                    <a:pt x="8248445" y="1691373"/>
                  </a:lnTo>
                  <a:lnTo>
                    <a:pt x="8231988" y="1648888"/>
                  </a:lnTo>
                  <a:lnTo>
                    <a:pt x="8215146" y="1606598"/>
                  </a:lnTo>
                  <a:lnTo>
                    <a:pt x="8197922" y="1564502"/>
                  </a:lnTo>
                  <a:lnTo>
                    <a:pt x="8180316" y="1522605"/>
                  </a:lnTo>
                  <a:lnTo>
                    <a:pt x="8162333" y="1480907"/>
                  </a:lnTo>
                  <a:lnTo>
                    <a:pt x="8143973" y="1439412"/>
                  </a:lnTo>
                  <a:lnTo>
                    <a:pt x="8125238" y="1398121"/>
                  </a:lnTo>
                  <a:lnTo>
                    <a:pt x="8106132" y="1357036"/>
                  </a:lnTo>
                  <a:lnTo>
                    <a:pt x="8086656" y="1316159"/>
                  </a:lnTo>
                  <a:lnTo>
                    <a:pt x="8066812" y="1275493"/>
                  </a:lnTo>
                  <a:lnTo>
                    <a:pt x="8046603" y="1235040"/>
                  </a:lnTo>
                  <a:lnTo>
                    <a:pt x="8026030" y="1194802"/>
                  </a:lnTo>
                  <a:lnTo>
                    <a:pt x="8005096" y="1154781"/>
                  </a:lnTo>
                  <a:lnTo>
                    <a:pt x="7983802" y="1114980"/>
                  </a:lnTo>
                  <a:lnTo>
                    <a:pt x="7962152" y="1075400"/>
                  </a:lnTo>
                  <a:lnTo>
                    <a:pt x="7940147" y="1036043"/>
                  </a:lnTo>
                  <a:lnTo>
                    <a:pt x="7917789" y="996912"/>
                  </a:lnTo>
                  <a:lnTo>
                    <a:pt x="7895081" y="958009"/>
                  </a:lnTo>
                  <a:lnTo>
                    <a:pt x="7872024" y="919336"/>
                  </a:lnTo>
                  <a:lnTo>
                    <a:pt x="7848621" y="880895"/>
                  </a:lnTo>
                  <a:lnTo>
                    <a:pt x="7824874" y="842688"/>
                  </a:lnTo>
                  <a:lnTo>
                    <a:pt x="7800785" y="804718"/>
                  </a:lnTo>
                  <a:lnTo>
                    <a:pt x="7776357" y="766986"/>
                  </a:lnTo>
                  <a:lnTo>
                    <a:pt x="7751590" y="729495"/>
                  </a:lnTo>
                  <a:lnTo>
                    <a:pt x="7726489" y="692248"/>
                  </a:lnTo>
                  <a:lnTo>
                    <a:pt x="7701054" y="655245"/>
                  </a:lnTo>
                  <a:lnTo>
                    <a:pt x="7675287" y="618489"/>
                  </a:lnTo>
                  <a:lnTo>
                    <a:pt x="7649192" y="581983"/>
                  </a:lnTo>
                  <a:lnTo>
                    <a:pt x="7622770" y="545729"/>
                  </a:lnTo>
                  <a:lnTo>
                    <a:pt x="7596024" y="509728"/>
                  </a:lnTo>
                  <a:lnTo>
                    <a:pt x="7568954" y="473983"/>
                  </a:lnTo>
                  <a:lnTo>
                    <a:pt x="7541565" y="438496"/>
                  </a:lnTo>
                  <a:lnTo>
                    <a:pt x="7513857" y="403269"/>
                  </a:lnTo>
                  <a:lnTo>
                    <a:pt x="7485833" y="368304"/>
                  </a:lnTo>
                  <a:lnTo>
                    <a:pt x="7457495" y="333604"/>
                  </a:lnTo>
                  <a:lnTo>
                    <a:pt x="7428845" y="299170"/>
                  </a:lnTo>
                  <a:lnTo>
                    <a:pt x="7399886" y="265005"/>
                  </a:lnTo>
                  <a:lnTo>
                    <a:pt x="7370619" y="231111"/>
                  </a:lnTo>
                  <a:lnTo>
                    <a:pt x="7341047" y="197490"/>
                  </a:lnTo>
                  <a:lnTo>
                    <a:pt x="7311171" y="164145"/>
                  </a:lnTo>
                  <a:lnTo>
                    <a:pt x="7280995" y="131076"/>
                  </a:lnTo>
                  <a:lnTo>
                    <a:pt x="7250520" y="98288"/>
                  </a:lnTo>
                  <a:lnTo>
                    <a:pt x="7219748" y="65781"/>
                  </a:lnTo>
                  <a:lnTo>
                    <a:pt x="7188681" y="33557"/>
                  </a:lnTo>
                  <a:lnTo>
                    <a:pt x="7157322" y="1620"/>
                  </a:lnTo>
                  <a:lnTo>
                    <a:pt x="7155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3214"/>
            <a:ext cx="10515600" cy="181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801917-BE43-F34E-AC4D-D4BB5AD6FDE7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62160B01-0FFD-3D40-86F8-32C57FF860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5733758"/>
            <a:ext cx="1021169" cy="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21B5C1D-16E3-EC44-95FF-B8E49BA5B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41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15DB427E-5868-624B-A7BA-721EEC7B0E3D}"/>
              </a:ext>
            </a:extLst>
          </p:cNvPr>
          <p:cNvSpPr/>
          <p:nvPr userDrawn="1"/>
        </p:nvSpPr>
        <p:spPr>
          <a:xfrm>
            <a:off x="9636125" y="339423"/>
            <a:ext cx="2555875" cy="2555875"/>
          </a:xfrm>
          <a:custGeom>
            <a:avLst/>
            <a:gdLst/>
            <a:ahLst/>
            <a:cxnLst/>
            <a:rect l="l" t="t" r="r" b="b"/>
            <a:pathLst>
              <a:path w="2555875" h="2555875">
                <a:moveTo>
                  <a:pt x="1277645" y="0"/>
                </a:moveTo>
                <a:lnTo>
                  <a:pt x="1229746" y="881"/>
                </a:lnTo>
                <a:lnTo>
                  <a:pt x="1182293" y="3504"/>
                </a:lnTo>
                <a:lnTo>
                  <a:pt x="1135315" y="7838"/>
                </a:lnTo>
                <a:lnTo>
                  <a:pt x="1088844" y="13852"/>
                </a:lnTo>
                <a:lnTo>
                  <a:pt x="1042910" y="21516"/>
                </a:lnTo>
                <a:lnTo>
                  <a:pt x="997545" y="30798"/>
                </a:lnTo>
                <a:lnTo>
                  <a:pt x="952779" y="41668"/>
                </a:lnTo>
                <a:lnTo>
                  <a:pt x="908644" y="54094"/>
                </a:lnTo>
                <a:lnTo>
                  <a:pt x="865169" y="68046"/>
                </a:lnTo>
                <a:lnTo>
                  <a:pt x="822387" y="83493"/>
                </a:lnTo>
                <a:lnTo>
                  <a:pt x="780327" y="100403"/>
                </a:lnTo>
                <a:lnTo>
                  <a:pt x="739022" y="118747"/>
                </a:lnTo>
                <a:lnTo>
                  <a:pt x="698500" y="138493"/>
                </a:lnTo>
                <a:lnTo>
                  <a:pt x="658795" y="159611"/>
                </a:lnTo>
                <a:lnTo>
                  <a:pt x="619935" y="182069"/>
                </a:lnTo>
                <a:lnTo>
                  <a:pt x="581953" y="205837"/>
                </a:lnTo>
                <a:lnTo>
                  <a:pt x="544879" y="230883"/>
                </a:lnTo>
                <a:lnTo>
                  <a:pt x="508745" y="257177"/>
                </a:lnTo>
                <a:lnTo>
                  <a:pt x="473580" y="284688"/>
                </a:lnTo>
                <a:lnTo>
                  <a:pt x="439415" y="313385"/>
                </a:lnTo>
                <a:lnTo>
                  <a:pt x="406283" y="343238"/>
                </a:lnTo>
                <a:lnTo>
                  <a:pt x="374213" y="374215"/>
                </a:lnTo>
                <a:lnTo>
                  <a:pt x="343236" y="406285"/>
                </a:lnTo>
                <a:lnTo>
                  <a:pt x="313384" y="439417"/>
                </a:lnTo>
                <a:lnTo>
                  <a:pt x="284687" y="473582"/>
                </a:lnTo>
                <a:lnTo>
                  <a:pt x="257176" y="508747"/>
                </a:lnTo>
                <a:lnTo>
                  <a:pt x="230882" y="544882"/>
                </a:lnTo>
                <a:lnTo>
                  <a:pt x="205836" y="581957"/>
                </a:lnTo>
                <a:lnTo>
                  <a:pt x="182068" y="619939"/>
                </a:lnTo>
                <a:lnTo>
                  <a:pt x="159611" y="658799"/>
                </a:lnTo>
                <a:lnTo>
                  <a:pt x="138493" y="698505"/>
                </a:lnTo>
                <a:lnTo>
                  <a:pt x="118747" y="739026"/>
                </a:lnTo>
                <a:lnTo>
                  <a:pt x="100403" y="780333"/>
                </a:lnTo>
                <a:lnTo>
                  <a:pt x="83492" y="822393"/>
                </a:lnTo>
                <a:lnTo>
                  <a:pt x="68046" y="865176"/>
                </a:lnTo>
                <a:lnTo>
                  <a:pt x="54094" y="908651"/>
                </a:lnTo>
                <a:lnTo>
                  <a:pt x="41668" y="952787"/>
                </a:lnTo>
                <a:lnTo>
                  <a:pt x="30798" y="997553"/>
                </a:lnTo>
                <a:lnTo>
                  <a:pt x="21516" y="1042919"/>
                </a:lnTo>
                <a:lnTo>
                  <a:pt x="13852" y="1088853"/>
                </a:lnTo>
                <a:lnTo>
                  <a:pt x="7838" y="1135325"/>
                </a:lnTo>
                <a:lnTo>
                  <a:pt x="3504" y="1182304"/>
                </a:lnTo>
                <a:lnTo>
                  <a:pt x="881" y="1229758"/>
                </a:lnTo>
                <a:lnTo>
                  <a:pt x="0" y="1277658"/>
                </a:lnTo>
                <a:lnTo>
                  <a:pt x="881" y="1325556"/>
                </a:lnTo>
                <a:lnTo>
                  <a:pt x="3504" y="1373010"/>
                </a:lnTo>
                <a:lnTo>
                  <a:pt x="7838" y="1419988"/>
                </a:lnTo>
                <a:lnTo>
                  <a:pt x="13852" y="1466459"/>
                </a:lnTo>
                <a:lnTo>
                  <a:pt x="21516" y="1512392"/>
                </a:lnTo>
                <a:lnTo>
                  <a:pt x="30798" y="1557757"/>
                </a:lnTo>
                <a:lnTo>
                  <a:pt x="41668" y="1602523"/>
                </a:lnTo>
                <a:lnTo>
                  <a:pt x="54094" y="1646659"/>
                </a:lnTo>
                <a:lnTo>
                  <a:pt x="68046" y="1690133"/>
                </a:lnTo>
                <a:lnTo>
                  <a:pt x="83492" y="1732916"/>
                </a:lnTo>
                <a:lnTo>
                  <a:pt x="100403" y="1774975"/>
                </a:lnTo>
                <a:lnTo>
                  <a:pt x="118747" y="1816281"/>
                </a:lnTo>
                <a:lnTo>
                  <a:pt x="138493" y="1856802"/>
                </a:lnTo>
                <a:lnTo>
                  <a:pt x="159611" y="1896508"/>
                </a:lnTo>
                <a:lnTo>
                  <a:pt x="182068" y="1935367"/>
                </a:lnTo>
                <a:lnTo>
                  <a:pt x="205836" y="1973349"/>
                </a:lnTo>
                <a:lnTo>
                  <a:pt x="230882" y="2010423"/>
                </a:lnTo>
                <a:lnTo>
                  <a:pt x="257176" y="2046558"/>
                </a:lnTo>
                <a:lnTo>
                  <a:pt x="284687" y="2081723"/>
                </a:lnTo>
                <a:lnTo>
                  <a:pt x="313384" y="2115887"/>
                </a:lnTo>
                <a:lnTo>
                  <a:pt x="343236" y="2149020"/>
                </a:lnTo>
                <a:lnTo>
                  <a:pt x="374213" y="2181090"/>
                </a:lnTo>
                <a:lnTo>
                  <a:pt x="406283" y="2212066"/>
                </a:lnTo>
                <a:lnTo>
                  <a:pt x="439415" y="2241918"/>
                </a:lnTo>
                <a:lnTo>
                  <a:pt x="473580" y="2270615"/>
                </a:lnTo>
                <a:lnTo>
                  <a:pt x="508745" y="2298126"/>
                </a:lnTo>
                <a:lnTo>
                  <a:pt x="544879" y="2324420"/>
                </a:lnTo>
                <a:lnTo>
                  <a:pt x="581953" y="2349467"/>
                </a:lnTo>
                <a:lnTo>
                  <a:pt x="619935" y="2373234"/>
                </a:lnTo>
                <a:lnTo>
                  <a:pt x="658795" y="2395692"/>
                </a:lnTo>
                <a:lnTo>
                  <a:pt x="698500" y="2416809"/>
                </a:lnTo>
                <a:lnTo>
                  <a:pt x="739022" y="2436556"/>
                </a:lnTo>
                <a:lnTo>
                  <a:pt x="780327" y="2454899"/>
                </a:lnTo>
                <a:lnTo>
                  <a:pt x="822387" y="2471810"/>
                </a:lnTo>
                <a:lnTo>
                  <a:pt x="865169" y="2487257"/>
                </a:lnTo>
                <a:lnTo>
                  <a:pt x="908644" y="2501209"/>
                </a:lnTo>
                <a:lnTo>
                  <a:pt x="952779" y="2513635"/>
                </a:lnTo>
                <a:lnTo>
                  <a:pt x="997545" y="2524504"/>
                </a:lnTo>
                <a:lnTo>
                  <a:pt x="1042910" y="2533786"/>
                </a:lnTo>
                <a:lnTo>
                  <a:pt x="1088844" y="2541450"/>
                </a:lnTo>
                <a:lnTo>
                  <a:pt x="1135315" y="2547464"/>
                </a:lnTo>
                <a:lnTo>
                  <a:pt x="1182293" y="2551799"/>
                </a:lnTo>
                <a:lnTo>
                  <a:pt x="1229746" y="2554422"/>
                </a:lnTo>
                <a:lnTo>
                  <a:pt x="1277645" y="2555303"/>
                </a:lnTo>
                <a:lnTo>
                  <a:pt x="1325543" y="2554422"/>
                </a:lnTo>
                <a:lnTo>
                  <a:pt x="1372997" y="2551799"/>
                </a:lnTo>
                <a:lnTo>
                  <a:pt x="1419975" y="2547464"/>
                </a:lnTo>
                <a:lnTo>
                  <a:pt x="1466446" y="2541450"/>
                </a:lnTo>
                <a:lnTo>
                  <a:pt x="1512380" y="2533786"/>
                </a:lnTo>
                <a:lnTo>
                  <a:pt x="1557745" y="2524504"/>
                </a:lnTo>
                <a:lnTo>
                  <a:pt x="1602510" y="2513635"/>
                </a:lnTo>
                <a:lnTo>
                  <a:pt x="1646646" y="2501209"/>
                </a:lnTo>
                <a:lnTo>
                  <a:pt x="1690120" y="2487257"/>
                </a:lnTo>
                <a:lnTo>
                  <a:pt x="1732903" y="2471810"/>
                </a:lnTo>
                <a:lnTo>
                  <a:pt x="1774962" y="2454899"/>
                </a:lnTo>
                <a:lnTo>
                  <a:pt x="1816268" y="2436556"/>
                </a:lnTo>
                <a:lnTo>
                  <a:pt x="1856789" y="2416809"/>
                </a:lnTo>
                <a:lnTo>
                  <a:pt x="1896495" y="2395692"/>
                </a:lnTo>
                <a:lnTo>
                  <a:pt x="1935354" y="2373234"/>
                </a:lnTo>
                <a:lnTo>
                  <a:pt x="1973336" y="2349467"/>
                </a:lnTo>
                <a:lnTo>
                  <a:pt x="2010410" y="2324420"/>
                </a:lnTo>
                <a:lnTo>
                  <a:pt x="2046545" y="2298126"/>
                </a:lnTo>
                <a:lnTo>
                  <a:pt x="2081710" y="2270615"/>
                </a:lnTo>
                <a:lnTo>
                  <a:pt x="2115874" y="2241918"/>
                </a:lnTo>
                <a:lnTo>
                  <a:pt x="2149007" y="2212066"/>
                </a:lnTo>
                <a:lnTo>
                  <a:pt x="2181077" y="2181090"/>
                </a:lnTo>
                <a:lnTo>
                  <a:pt x="2212053" y="2149020"/>
                </a:lnTo>
                <a:lnTo>
                  <a:pt x="2241906" y="2115887"/>
                </a:lnTo>
                <a:lnTo>
                  <a:pt x="2270603" y="2081723"/>
                </a:lnTo>
                <a:lnTo>
                  <a:pt x="2298114" y="2046558"/>
                </a:lnTo>
                <a:lnTo>
                  <a:pt x="2324408" y="2010423"/>
                </a:lnTo>
                <a:lnTo>
                  <a:pt x="2349454" y="1973349"/>
                </a:lnTo>
                <a:lnTo>
                  <a:pt x="2373221" y="1935367"/>
                </a:lnTo>
                <a:lnTo>
                  <a:pt x="2395679" y="1896508"/>
                </a:lnTo>
                <a:lnTo>
                  <a:pt x="2416797" y="1856802"/>
                </a:lnTo>
                <a:lnTo>
                  <a:pt x="2436543" y="1816281"/>
                </a:lnTo>
                <a:lnTo>
                  <a:pt x="2454887" y="1774975"/>
                </a:lnTo>
                <a:lnTo>
                  <a:pt x="2471797" y="1732916"/>
                </a:lnTo>
                <a:lnTo>
                  <a:pt x="2487244" y="1690133"/>
                </a:lnTo>
                <a:lnTo>
                  <a:pt x="2501196" y="1646659"/>
                </a:lnTo>
                <a:lnTo>
                  <a:pt x="2513622" y="1602523"/>
                </a:lnTo>
                <a:lnTo>
                  <a:pt x="2524492" y="1557757"/>
                </a:lnTo>
                <a:lnTo>
                  <a:pt x="2533774" y="1512392"/>
                </a:lnTo>
                <a:lnTo>
                  <a:pt x="2541437" y="1466459"/>
                </a:lnTo>
                <a:lnTo>
                  <a:pt x="2547452" y="1419988"/>
                </a:lnTo>
                <a:lnTo>
                  <a:pt x="2551786" y="1373010"/>
                </a:lnTo>
                <a:lnTo>
                  <a:pt x="2554409" y="1325556"/>
                </a:lnTo>
                <a:lnTo>
                  <a:pt x="2555290" y="1277658"/>
                </a:lnTo>
                <a:lnTo>
                  <a:pt x="2554409" y="1229758"/>
                </a:lnTo>
                <a:lnTo>
                  <a:pt x="2551786" y="1182304"/>
                </a:lnTo>
                <a:lnTo>
                  <a:pt x="2547452" y="1135325"/>
                </a:lnTo>
                <a:lnTo>
                  <a:pt x="2541437" y="1088853"/>
                </a:lnTo>
                <a:lnTo>
                  <a:pt x="2533774" y="1042919"/>
                </a:lnTo>
                <a:lnTo>
                  <a:pt x="2524492" y="997553"/>
                </a:lnTo>
                <a:lnTo>
                  <a:pt x="2513622" y="952787"/>
                </a:lnTo>
                <a:lnTo>
                  <a:pt x="2501196" y="908651"/>
                </a:lnTo>
                <a:lnTo>
                  <a:pt x="2487244" y="865176"/>
                </a:lnTo>
                <a:lnTo>
                  <a:pt x="2471797" y="822393"/>
                </a:lnTo>
                <a:lnTo>
                  <a:pt x="2454887" y="780333"/>
                </a:lnTo>
                <a:lnTo>
                  <a:pt x="2436543" y="739026"/>
                </a:lnTo>
                <a:lnTo>
                  <a:pt x="2416797" y="698505"/>
                </a:lnTo>
                <a:lnTo>
                  <a:pt x="2395679" y="658799"/>
                </a:lnTo>
                <a:lnTo>
                  <a:pt x="2373221" y="619939"/>
                </a:lnTo>
                <a:lnTo>
                  <a:pt x="2349454" y="581957"/>
                </a:lnTo>
                <a:lnTo>
                  <a:pt x="2324408" y="544882"/>
                </a:lnTo>
                <a:lnTo>
                  <a:pt x="2298114" y="508747"/>
                </a:lnTo>
                <a:lnTo>
                  <a:pt x="2270603" y="473582"/>
                </a:lnTo>
                <a:lnTo>
                  <a:pt x="2241906" y="439417"/>
                </a:lnTo>
                <a:lnTo>
                  <a:pt x="2212053" y="406285"/>
                </a:lnTo>
                <a:lnTo>
                  <a:pt x="2181077" y="374215"/>
                </a:lnTo>
                <a:lnTo>
                  <a:pt x="2149007" y="343238"/>
                </a:lnTo>
                <a:lnTo>
                  <a:pt x="2115874" y="313385"/>
                </a:lnTo>
                <a:lnTo>
                  <a:pt x="2081710" y="284688"/>
                </a:lnTo>
                <a:lnTo>
                  <a:pt x="2046545" y="257177"/>
                </a:lnTo>
                <a:lnTo>
                  <a:pt x="2010410" y="230883"/>
                </a:lnTo>
                <a:lnTo>
                  <a:pt x="1973336" y="205837"/>
                </a:lnTo>
                <a:lnTo>
                  <a:pt x="1935354" y="182069"/>
                </a:lnTo>
                <a:lnTo>
                  <a:pt x="1896495" y="159611"/>
                </a:lnTo>
                <a:lnTo>
                  <a:pt x="1856789" y="138493"/>
                </a:lnTo>
                <a:lnTo>
                  <a:pt x="1816268" y="118747"/>
                </a:lnTo>
                <a:lnTo>
                  <a:pt x="1774962" y="100403"/>
                </a:lnTo>
                <a:lnTo>
                  <a:pt x="1732903" y="83493"/>
                </a:lnTo>
                <a:lnTo>
                  <a:pt x="1690120" y="68046"/>
                </a:lnTo>
                <a:lnTo>
                  <a:pt x="1646646" y="54094"/>
                </a:lnTo>
                <a:lnTo>
                  <a:pt x="1602510" y="41668"/>
                </a:lnTo>
                <a:lnTo>
                  <a:pt x="1557745" y="30798"/>
                </a:lnTo>
                <a:lnTo>
                  <a:pt x="1512380" y="21516"/>
                </a:lnTo>
                <a:lnTo>
                  <a:pt x="1466446" y="13852"/>
                </a:lnTo>
                <a:lnTo>
                  <a:pt x="1419975" y="7838"/>
                </a:lnTo>
                <a:lnTo>
                  <a:pt x="1372997" y="3504"/>
                </a:lnTo>
                <a:lnTo>
                  <a:pt x="1325543" y="881"/>
                </a:lnTo>
                <a:lnTo>
                  <a:pt x="1277645" y="0"/>
                </a:lnTo>
                <a:close/>
              </a:path>
            </a:pathLst>
          </a:custGeom>
          <a:solidFill>
            <a:srgbClr val="00A5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9C0DAEAC-C186-7D4E-BA7E-D63C2B62CC27}"/>
              </a:ext>
            </a:extLst>
          </p:cNvPr>
          <p:cNvSpPr/>
          <p:nvPr userDrawn="1"/>
        </p:nvSpPr>
        <p:spPr>
          <a:xfrm>
            <a:off x="7988305" y="0"/>
            <a:ext cx="1631314" cy="1326515"/>
          </a:xfrm>
          <a:custGeom>
            <a:avLst/>
            <a:gdLst/>
            <a:ahLst/>
            <a:cxnLst/>
            <a:rect l="l" t="t" r="r" b="b"/>
            <a:pathLst>
              <a:path w="1631315" h="1326515">
                <a:moveTo>
                  <a:pt x="1451507" y="0"/>
                </a:moveTo>
                <a:lnTo>
                  <a:pt x="179781" y="0"/>
                </a:lnTo>
                <a:lnTo>
                  <a:pt x="179187" y="699"/>
                </a:lnTo>
                <a:lnTo>
                  <a:pt x="152110" y="36396"/>
                </a:lnTo>
                <a:lnTo>
                  <a:pt x="126985" y="73587"/>
                </a:lnTo>
                <a:lnTo>
                  <a:pt x="103891" y="112196"/>
                </a:lnTo>
                <a:lnTo>
                  <a:pt x="82902" y="152146"/>
                </a:lnTo>
                <a:lnTo>
                  <a:pt x="64097" y="193361"/>
                </a:lnTo>
                <a:lnTo>
                  <a:pt x="47550" y="235764"/>
                </a:lnTo>
                <a:lnTo>
                  <a:pt x="33340" y="279279"/>
                </a:lnTo>
                <a:lnTo>
                  <a:pt x="21541" y="323830"/>
                </a:lnTo>
                <a:lnTo>
                  <a:pt x="12231" y="369339"/>
                </a:lnTo>
                <a:lnTo>
                  <a:pt x="5487" y="415730"/>
                </a:lnTo>
                <a:lnTo>
                  <a:pt x="1384" y="462928"/>
                </a:lnTo>
                <a:lnTo>
                  <a:pt x="0" y="510854"/>
                </a:lnTo>
                <a:lnTo>
                  <a:pt x="1384" y="558780"/>
                </a:lnTo>
                <a:lnTo>
                  <a:pt x="5487" y="605976"/>
                </a:lnTo>
                <a:lnTo>
                  <a:pt x="12231" y="652366"/>
                </a:lnTo>
                <a:lnTo>
                  <a:pt x="21541" y="697874"/>
                </a:lnTo>
                <a:lnTo>
                  <a:pt x="33340" y="742424"/>
                </a:lnTo>
                <a:lnTo>
                  <a:pt x="47550" y="785938"/>
                </a:lnTo>
                <a:lnTo>
                  <a:pt x="64097" y="828340"/>
                </a:lnTo>
                <a:lnTo>
                  <a:pt x="82902" y="869555"/>
                </a:lnTo>
                <a:lnTo>
                  <a:pt x="103891" y="909504"/>
                </a:lnTo>
                <a:lnTo>
                  <a:pt x="126985" y="948112"/>
                </a:lnTo>
                <a:lnTo>
                  <a:pt x="152110" y="985303"/>
                </a:lnTo>
                <a:lnTo>
                  <a:pt x="179187" y="1020999"/>
                </a:lnTo>
                <a:lnTo>
                  <a:pt x="208142" y="1055124"/>
                </a:lnTo>
                <a:lnTo>
                  <a:pt x="238896" y="1087603"/>
                </a:lnTo>
                <a:lnTo>
                  <a:pt x="271374" y="1118357"/>
                </a:lnTo>
                <a:lnTo>
                  <a:pt x="305500" y="1147311"/>
                </a:lnTo>
                <a:lnTo>
                  <a:pt x="341196" y="1174389"/>
                </a:lnTo>
                <a:lnTo>
                  <a:pt x="378386" y="1199513"/>
                </a:lnTo>
                <a:lnTo>
                  <a:pt x="416995" y="1222608"/>
                </a:lnTo>
                <a:lnTo>
                  <a:pt x="456944" y="1243596"/>
                </a:lnTo>
                <a:lnTo>
                  <a:pt x="498158" y="1262402"/>
                </a:lnTo>
                <a:lnTo>
                  <a:pt x="540561" y="1278948"/>
                </a:lnTo>
                <a:lnTo>
                  <a:pt x="584075" y="1293159"/>
                </a:lnTo>
                <a:lnTo>
                  <a:pt x="628624" y="1304957"/>
                </a:lnTo>
                <a:lnTo>
                  <a:pt x="674132" y="1314267"/>
                </a:lnTo>
                <a:lnTo>
                  <a:pt x="720523" y="1321012"/>
                </a:lnTo>
                <a:lnTo>
                  <a:pt x="767719" y="1325115"/>
                </a:lnTo>
                <a:lnTo>
                  <a:pt x="815644" y="1326499"/>
                </a:lnTo>
                <a:lnTo>
                  <a:pt x="863570" y="1325115"/>
                </a:lnTo>
                <a:lnTo>
                  <a:pt x="910766" y="1321012"/>
                </a:lnTo>
                <a:lnTo>
                  <a:pt x="957156" y="1314267"/>
                </a:lnTo>
                <a:lnTo>
                  <a:pt x="1002664" y="1304957"/>
                </a:lnTo>
                <a:lnTo>
                  <a:pt x="1047214" y="1293159"/>
                </a:lnTo>
                <a:lnTo>
                  <a:pt x="1090728" y="1278948"/>
                </a:lnTo>
                <a:lnTo>
                  <a:pt x="1133130" y="1262402"/>
                </a:lnTo>
                <a:lnTo>
                  <a:pt x="1174345" y="1243596"/>
                </a:lnTo>
                <a:lnTo>
                  <a:pt x="1214294" y="1222608"/>
                </a:lnTo>
                <a:lnTo>
                  <a:pt x="1252902" y="1199513"/>
                </a:lnTo>
                <a:lnTo>
                  <a:pt x="1290093" y="1174389"/>
                </a:lnTo>
                <a:lnTo>
                  <a:pt x="1325789" y="1147311"/>
                </a:lnTo>
                <a:lnTo>
                  <a:pt x="1359914" y="1118357"/>
                </a:lnTo>
                <a:lnTo>
                  <a:pt x="1392393" y="1087603"/>
                </a:lnTo>
                <a:lnTo>
                  <a:pt x="1423147" y="1055124"/>
                </a:lnTo>
                <a:lnTo>
                  <a:pt x="1452101" y="1020999"/>
                </a:lnTo>
                <a:lnTo>
                  <a:pt x="1479179" y="985303"/>
                </a:lnTo>
                <a:lnTo>
                  <a:pt x="1504303" y="948112"/>
                </a:lnTo>
                <a:lnTo>
                  <a:pt x="1527398" y="909504"/>
                </a:lnTo>
                <a:lnTo>
                  <a:pt x="1548386" y="869555"/>
                </a:lnTo>
                <a:lnTo>
                  <a:pt x="1567192" y="828340"/>
                </a:lnTo>
                <a:lnTo>
                  <a:pt x="1583738" y="785938"/>
                </a:lnTo>
                <a:lnTo>
                  <a:pt x="1597949" y="742424"/>
                </a:lnTo>
                <a:lnTo>
                  <a:pt x="1609747" y="697874"/>
                </a:lnTo>
                <a:lnTo>
                  <a:pt x="1619057" y="652366"/>
                </a:lnTo>
                <a:lnTo>
                  <a:pt x="1625802" y="605976"/>
                </a:lnTo>
                <a:lnTo>
                  <a:pt x="1629904" y="558780"/>
                </a:lnTo>
                <a:lnTo>
                  <a:pt x="1631289" y="510854"/>
                </a:lnTo>
                <a:lnTo>
                  <a:pt x="1629904" y="462928"/>
                </a:lnTo>
                <a:lnTo>
                  <a:pt x="1625802" y="415730"/>
                </a:lnTo>
                <a:lnTo>
                  <a:pt x="1619057" y="369339"/>
                </a:lnTo>
                <a:lnTo>
                  <a:pt x="1609747" y="323830"/>
                </a:lnTo>
                <a:lnTo>
                  <a:pt x="1597949" y="279279"/>
                </a:lnTo>
                <a:lnTo>
                  <a:pt x="1583738" y="235764"/>
                </a:lnTo>
                <a:lnTo>
                  <a:pt x="1567192" y="193361"/>
                </a:lnTo>
                <a:lnTo>
                  <a:pt x="1548386" y="152146"/>
                </a:lnTo>
                <a:lnTo>
                  <a:pt x="1527398" y="112196"/>
                </a:lnTo>
                <a:lnTo>
                  <a:pt x="1504303" y="73587"/>
                </a:lnTo>
                <a:lnTo>
                  <a:pt x="1479179" y="36396"/>
                </a:lnTo>
                <a:lnTo>
                  <a:pt x="1452101" y="699"/>
                </a:lnTo>
                <a:lnTo>
                  <a:pt x="1451507" y="0"/>
                </a:lnTo>
                <a:close/>
              </a:path>
            </a:pathLst>
          </a:custGeom>
          <a:solidFill>
            <a:srgbClr val="76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3214"/>
            <a:ext cx="10515600" cy="181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18604A-CD38-984C-820F-F073331C1A3C}" type="datetime1">
              <a:rPr lang="nb-NO" smtClean="0"/>
              <a:t>14.06.2021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87A9CE2B-6706-A544-BB2D-42B0712283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652" y="5606132"/>
            <a:ext cx="1040296" cy="9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>
            <a:extLst>
              <a:ext uri="{FF2B5EF4-FFF2-40B4-BE49-F238E27FC236}">
                <a16:creationId xmlns:a16="http://schemas.microsoft.com/office/drawing/2014/main" id="{70A13127-F8B2-8248-8473-E7EA0287EAB7}"/>
              </a:ext>
            </a:extLst>
          </p:cNvPr>
          <p:cNvSpPr/>
          <p:nvPr userDrawn="1"/>
        </p:nvSpPr>
        <p:spPr>
          <a:xfrm>
            <a:off x="7988305" y="0"/>
            <a:ext cx="1631314" cy="1326515"/>
          </a:xfrm>
          <a:custGeom>
            <a:avLst/>
            <a:gdLst/>
            <a:ahLst/>
            <a:cxnLst/>
            <a:rect l="l" t="t" r="r" b="b"/>
            <a:pathLst>
              <a:path w="1631315" h="1326515">
                <a:moveTo>
                  <a:pt x="1451507" y="0"/>
                </a:moveTo>
                <a:lnTo>
                  <a:pt x="179781" y="0"/>
                </a:lnTo>
                <a:lnTo>
                  <a:pt x="179187" y="699"/>
                </a:lnTo>
                <a:lnTo>
                  <a:pt x="152110" y="36396"/>
                </a:lnTo>
                <a:lnTo>
                  <a:pt x="126985" y="73587"/>
                </a:lnTo>
                <a:lnTo>
                  <a:pt x="103891" y="112196"/>
                </a:lnTo>
                <a:lnTo>
                  <a:pt x="82902" y="152146"/>
                </a:lnTo>
                <a:lnTo>
                  <a:pt x="64097" y="193361"/>
                </a:lnTo>
                <a:lnTo>
                  <a:pt x="47550" y="235764"/>
                </a:lnTo>
                <a:lnTo>
                  <a:pt x="33340" y="279279"/>
                </a:lnTo>
                <a:lnTo>
                  <a:pt x="21541" y="323830"/>
                </a:lnTo>
                <a:lnTo>
                  <a:pt x="12231" y="369339"/>
                </a:lnTo>
                <a:lnTo>
                  <a:pt x="5487" y="415730"/>
                </a:lnTo>
                <a:lnTo>
                  <a:pt x="1384" y="462928"/>
                </a:lnTo>
                <a:lnTo>
                  <a:pt x="0" y="510854"/>
                </a:lnTo>
                <a:lnTo>
                  <a:pt x="1384" y="558780"/>
                </a:lnTo>
                <a:lnTo>
                  <a:pt x="5487" y="605976"/>
                </a:lnTo>
                <a:lnTo>
                  <a:pt x="12231" y="652366"/>
                </a:lnTo>
                <a:lnTo>
                  <a:pt x="21541" y="697874"/>
                </a:lnTo>
                <a:lnTo>
                  <a:pt x="33340" y="742424"/>
                </a:lnTo>
                <a:lnTo>
                  <a:pt x="47550" y="785938"/>
                </a:lnTo>
                <a:lnTo>
                  <a:pt x="64097" y="828340"/>
                </a:lnTo>
                <a:lnTo>
                  <a:pt x="82902" y="869555"/>
                </a:lnTo>
                <a:lnTo>
                  <a:pt x="103891" y="909504"/>
                </a:lnTo>
                <a:lnTo>
                  <a:pt x="126985" y="948112"/>
                </a:lnTo>
                <a:lnTo>
                  <a:pt x="152110" y="985303"/>
                </a:lnTo>
                <a:lnTo>
                  <a:pt x="179187" y="1020999"/>
                </a:lnTo>
                <a:lnTo>
                  <a:pt x="208142" y="1055124"/>
                </a:lnTo>
                <a:lnTo>
                  <a:pt x="238896" y="1087603"/>
                </a:lnTo>
                <a:lnTo>
                  <a:pt x="271374" y="1118357"/>
                </a:lnTo>
                <a:lnTo>
                  <a:pt x="305500" y="1147311"/>
                </a:lnTo>
                <a:lnTo>
                  <a:pt x="341196" y="1174389"/>
                </a:lnTo>
                <a:lnTo>
                  <a:pt x="378386" y="1199513"/>
                </a:lnTo>
                <a:lnTo>
                  <a:pt x="416995" y="1222608"/>
                </a:lnTo>
                <a:lnTo>
                  <a:pt x="456944" y="1243596"/>
                </a:lnTo>
                <a:lnTo>
                  <a:pt x="498158" y="1262402"/>
                </a:lnTo>
                <a:lnTo>
                  <a:pt x="540561" y="1278948"/>
                </a:lnTo>
                <a:lnTo>
                  <a:pt x="584075" y="1293159"/>
                </a:lnTo>
                <a:lnTo>
                  <a:pt x="628624" y="1304957"/>
                </a:lnTo>
                <a:lnTo>
                  <a:pt x="674132" y="1314267"/>
                </a:lnTo>
                <a:lnTo>
                  <a:pt x="720523" y="1321012"/>
                </a:lnTo>
                <a:lnTo>
                  <a:pt x="767719" y="1325115"/>
                </a:lnTo>
                <a:lnTo>
                  <a:pt x="815644" y="1326499"/>
                </a:lnTo>
                <a:lnTo>
                  <a:pt x="863570" y="1325115"/>
                </a:lnTo>
                <a:lnTo>
                  <a:pt x="910766" y="1321012"/>
                </a:lnTo>
                <a:lnTo>
                  <a:pt x="957156" y="1314267"/>
                </a:lnTo>
                <a:lnTo>
                  <a:pt x="1002664" y="1304957"/>
                </a:lnTo>
                <a:lnTo>
                  <a:pt x="1047214" y="1293159"/>
                </a:lnTo>
                <a:lnTo>
                  <a:pt x="1090728" y="1278948"/>
                </a:lnTo>
                <a:lnTo>
                  <a:pt x="1133130" y="1262402"/>
                </a:lnTo>
                <a:lnTo>
                  <a:pt x="1174345" y="1243596"/>
                </a:lnTo>
                <a:lnTo>
                  <a:pt x="1214294" y="1222608"/>
                </a:lnTo>
                <a:lnTo>
                  <a:pt x="1252902" y="1199513"/>
                </a:lnTo>
                <a:lnTo>
                  <a:pt x="1290093" y="1174389"/>
                </a:lnTo>
                <a:lnTo>
                  <a:pt x="1325789" y="1147311"/>
                </a:lnTo>
                <a:lnTo>
                  <a:pt x="1359914" y="1118357"/>
                </a:lnTo>
                <a:lnTo>
                  <a:pt x="1392393" y="1087603"/>
                </a:lnTo>
                <a:lnTo>
                  <a:pt x="1423147" y="1055124"/>
                </a:lnTo>
                <a:lnTo>
                  <a:pt x="1452101" y="1020999"/>
                </a:lnTo>
                <a:lnTo>
                  <a:pt x="1479179" y="985303"/>
                </a:lnTo>
                <a:lnTo>
                  <a:pt x="1504303" y="948112"/>
                </a:lnTo>
                <a:lnTo>
                  <a:pt x="1527398" y="909504"/>
                </a:lnTo>
                <a:lnTo>
                  <a:pt x="1548386" y="869555"/>
                </a:lnTo>
                <a:lnTo>
                  <a:pt x="1567192" y="828340"/>
                </a:lnTo>
                <a:lnTo>
                  <a:pt x="1583738" y="785938"/>
                </a:lnTo>
                <a:lnTo>
                  <a:pt x="1597949" y="742424"/>
                </a:lnTo>
                <a:lnTo>
                  <a:pt x="1609747" y="697874"/>
                </a:lnTo>
                <a:lnTo>
                  <a:pt x="1619057" y="652366"/>
                </a:lnTo>
                <a:lnTo>
                  <a:pt x="1625802" y="605976"/>
                </a:lnTo>
                <a:lnTo>
                  <a:pt x="1629904" y="558780"/>
                </a:lnTo>
                <a:lnTo>
                  <a:pt x="1631289" y="510854"/>
                </a:lnTo>
                <a:lnTo>
                  <a:pt x="1629904" y="462928"/>
                </a:lnTo>
                <a:lnTo>
                  <a:pt x="1625802" y="415730"/>
                </a:lnTo>
                <a:lnTo>
                  <a:pt x="1619057" y="369339"/>
                </a:lnTo>
                <a:lnTo>
                  <a:pt x="1609747" y="323830"/>
                </a:lnTo>
                <a:lnTo>
                  <a:pt x="1597949" y="279279"/>
                </a:lnTo>
                <a:lnTo>
                  <a:pt x="1583738" y="235764"/>
                </a:lnTo>
                <a:lnTo>
                  <a:pt x="1567192" y="193361"/>
                </a:lnTo>
                <a:lnTo>
                  <a:pt x="1548386" y="152146"/>
                </a:lnTo>
                <a:lnTo>
                  <a:pt x="1527398" y="112196"/>
                </a:lnTo>
                <a:lnTo>
                  <a:pt x="1504303" y="73587"/>
                </a:lnTo>
                <a:lnTo>
                  <a:pt x="1479179" y="36396"/>
                </a:lnTo>
                <a:lnTo>
                  <a:pt x="1452101" y="699"/>
                </a:lnTo>
                <a:lnTo>
                  <a:pt x="1451507" y="0"/>
                </a:lnTo>
                <a:close/>
              </a:path>
            </a:pathLst>
          </a:custGeom>
          <a:solidFill>
            <a:srgbClr val="76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3214"/>
            <a:ext cx="10515600" cy="181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00878-3B78-4A4D-8B51-29CC6ABDDD96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87A9CE2B-6706-A544-BB2D-42B0712283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1588" y="5741395"/>
            <a:ext cx="1013992" cy="762279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D1929D53-3555-B340-9BEA-3BF1FB2E3C73}"/>
              </a:ext>
            </a:extLst>
          </p:cNvPr>
          <p:cNvSpPr/>
          <p:nvPr userDrawn="1"/>
        </p:nvSpPr>
        <p:spPr>
          <a:xfrm>
            <a:off x="9636125" y="339423"/>
            <a:ext cx="2555875" cy="2555875"/>
          </a:xfrm>
          <a:custGeom>
            <a:avLst/>
            <a:gdLst/>
            <a:ahLst/>
            <a:cxnLst/>
            <a:rect l="l" t="t" r="r" b="b"/>
            <a:pathLst>
              <a:path w="2555875" h="2555875">
                <a:moveTo>
                  <a:pt x="1277645" y="0"/>
                </a:moveTo>
                <a:lnTo>
                  <a:pt x="1229746" y="881"/>
                </a:lnTo>
                <a:lnTo>
                  <a:pt x="1182293" y="3504"/>
                </a:lnTo>
                <a:lnTo>
                  <a:pt x="1135315" y="7838"/>
                </a:lnTo>
                <a:lnTo>
                  <a:pt x="1088844" y="13852"/>
                </a:lnTo>
                <a:lnTo>
                  <a:pt x="1042910" y="21516"/>
                </a:lnTo>
                <a:lnTo>
                  <a:pt x="997545" y="30798"/>
                </a:lnTo>
                <a:lnTo>
                  <a:pt x="952779" y="41668"/>
                </a:lnTo>
                <a:lnTo>
                  <a:pt x="908644" y="54094"/>
                </a:lnTo>
                <a:lnTo>
                  <a:pt x="865169" y="68046"/>
                </a:lnTo>
                <a:lnTo>
                  <a:pt x="822387" y="83493"/>
                </a:lnTo>
                <a:lnTo>
                  <a:pt x="780327" y="100403"/>
                </a:lnTo>
                <a:lnTo>
                  <a:pt x="739022" y="118747"/>
                </a:lnTo>
                <a:lnTo>
                  <a:pt x="698500" y="138493"/>
                </a:lnTo>
                <a:lnTo>
                  <a:pt x="658795" y="159611"/>
                </a:lnTo>
                <a:lnTo>
                  <a:pt x="619935" y="182069"/>
                </a:lnTo>
                <a:lnTo>
                  <a:pt x="581953" y="205837"/>
                </a:lnTo>
                <a:lnTo>
                  <a:pt x="544879" y="230883"/>
                </a:lnTo>
                <a:lnTo>
                  <a:pt x="508745" y="257177"/>
                </a:lnTo>
                <a:lnTo>
                  <a:pt x="473580" y="284688"/>
                </a:lnTo>
                <a:lnTo>
                  <a:pt x="439415" y="313385"/>
                </a:lnTo>
                <a:lnTo>
                  <a:pt x="406283" y="343238"/>
                </a:lnTo>
                <a:lnTo>
                  <a:pt x="374213" y="374215"/>
                </a:lnTo>
                <a:lnTo>
                  <a:pt x="343236" y="406285"/>
                </a:lnTo>
                <a:lnTo>
                  <a:pt x="313384" y="439417"/>
                </a:lnTo>
                <a:lnTo>
                  <a:pt x="284687" y="473582"/>
                </a:lnTo>
                <a:lnTo>
                  <a:pt x="257176" y="508747"/>
                </a:lnTo>
                <a:lnTo>
                  <a:pt x="230882" y="544882"/>
                </a:lnTo>
                <a:lnTo>
                  <a:pt x="205836" y="581957"/>
                </a:lnTo>
                <a:lnTo>
                  <a:pt x="182068" y="619939"/>
                </a:lnTo>
                <a:lnTo>
                  <a:pt x="159611" y="658799"/>
                </a:lnTo>
                <a:lnTo>
                  <a:pt x="138493" y="698505"/>
                </a:lnTo>
                <a:lnTo>
                  <a:pt x="118747" y="739026"/>
                </a:lnTo>
                <a:lnTo>
                  <a:pt x="100403" y="780333"/>
                </a:lnTo>
                <a:lnTo>
                  <a:pt x="83492" y="822393"/>
                </a:lnTo>
                <a:lnTo>
                  <a:pt x="68046" y="865176"/>
                </a:lnTo>
                <a:lnTo>
                  <a:pt x="54094" y="908651"/>
                </a:lnTo>
                <a:lnTo>
                  <a:pt x="41668" y="952787"/>
                </a:lnTo>
                <a:lnTo>
                  <a:pt x="30798" y="997553"/>
                </a:lnTo>
                <a:lnTo>
                  <a:pt x="21516" y="1042919"/>
                </a:lnTo>
                <a:lnTo>
                  <a:pt x="13852" y="1088853"/>
                </a:lnTo>
                <a:lnTo>
                  <a:pt x="7838" y="1135325"/>
                </a:lnTo>
                <a:lnTo>
                  <a:pt x="3504" y="1182304"/>
                </a:lnTo>
                <a:lnTo>
                  <a:pt x="881" y="1229758"/>
                </a:lnTo>
                <a:lnTo>
                  <a:pt x="0" y="1277658"/>
                </a:lnTo>
                <a:lnTo>
                  <a:pt x="881" y="1325556"/>
                </a:lnTo>
                <a:lnTo>
                  <a:pt x="3504" y="1373010"/>
                </a:lnTo>
                <a:lnTo>
                  <a:pt x="7838" y="1419988"/>
                </a:lnTo>
                <a:lnTo>
                  <a:pt x="13852" y="1466459"/>
                </a:lnTo>
                <a:lnTo>
                  <a:pt x="21516" y="1512392"/>
                </a:lnTo>
                <a:lnTo>
                  <a:pt x="30798" y="1557757"/>
                </a:lnTo>
                <a:lnTo>
                  <a:pt x="41668" y="1602523"/>
                </a:lnTo>
                <a:lnTo>
                  <a:pt x="54094" y="1646659"/>
                </a:lnTo>
                <a:lnTo>
                  <a:pt x="68046" y="1690133"/>
                </a:lnTo>
                <a:lnTo>
                  <a:pt x="83492" y="1732916"/>
                </a:lnTo>
                <a:lnTo>
                  <a:pt x="100403" y="1774975"/>
                </a:lnTo>
                <a:lnTo>
                  <a:pt x="118747" y="1816281"/>
                </a:lnTo>
                <a:lnTo>
                  <a:pt x="138493" y="1856802"/>
                </a:lnTo>
                <a:lnTo>
                  <a:pt x="159611" y="1896508"/>
                </a:lnTo>
                <a:lnTo>
                  <a:pt x="182068" y="1935367"/>
                </a:lnTo>
                <a:lnTo>
                  <a:pt x="205836" y="1973349"/>
                </a:lnTo>
                <a:lnTo>
                  <a:pt x="230882" y="2010423"/>
                </a:lnTo>
                <a:lnTo>
                  <a:pt x="257176" y="2046558"/>
                </a:lnTo>
                <a:lnTo>
                  <a:pt x="284687" y="2081723"/>
                </a:lnTo>
                <a:lnTo>
                  <a:pt x="313384" y="2115887"/>
                </a:lnTo>
                <a:lnTo>
                  <a:pt x="343236" y="2149020"/>
                </a:lnTo>
                <a:lnTo>
                  <a:pt x="374213" y="2181090"/>
                </a:lnTo>
                <a:lnTo>
                  <a:pt x="406283" y="2212066"/>
                </a:lnTo>
                <a:lnTo>
                  <a:pt x="439415" y="2241918"/>
                </a:lnTo>
                <a:lnTo>
                  <a:pt x="473580" y="2270615"/>
                </a:lnTo>
                <a:lnTo>
                  <a:pt x="508745" y="2298126"/>
                </a:lnTo>
                <a:lnTo>
                  <a:pt x="544879" y="2324420"/>
                </a:lnTo>
                <a:lnTo>
                  <a:pt x="581953" y="2349467"/>
                </a:lnTo>
                <a:lnTo>
                  <a:pt x="619935" y="2373234"/>
                </a:lnTo>
                <a:lnTo>
                  <a:pt x="658795" y="2395692"/>
                </a:lnTo>
                <a:lnTo>
                  <a:pt x="698500" y="2416809"/>
                </a:lnTo>
                <a:lnTo>
                  <a:pt x="739022" y="2436556"/>
                </a:lnTo>
                <a:lnTo>
                  <a:pt x="780327" y="2454899"/>
                </a:lnTo>
                <a:lnTo>
                  <a:pt x="822387" y="2471810"/>
                </a:lnTo>
                <a:lnTo>
                  <a:pt x="865169" y="2487257"/>
                </a:lnTo>
                <a:lnTo>
                  <a:pt x="908644" y="2501209"/>
                </a:lnTo>
                <a:lnTo>
                  <a:pt x="952779" y="2513635"/>
                </a:lnTo>
                <a:lnTo>
                  <a:pt x="997545" y="2524504"/>
                </a:lnTo>
                <a:lnTo>
                  <a:pt x="1042910" y="2533786"/>
                </a:lnTo>
                <a:lnTo>
                  <a:pt x="1088844" y="2541450"/>
                </a:lnTo>
                <a:lnTo>
                  <a:pt x="1135315" y="2547464"/>
                </a:lnTo>
                <a:lnTo>
                  <a:pt x="1182293" y="2551799"/>
                </a:lnTo>
                <a:lnTo>
                  <a:pt x="1229746" y="2554422"/>
                </a:lnTo>
                <a:lnTo>
                  <a:pt x="1277645" y="2555303"/>
                </a:lnTo>
                <a:lnTo>
                  <a:pt x="1325543" y="2554422"/>
                </a:lnTo>
                <a:lnTo>
                  <a:pt x="1372997" y="2551799"/>
                </a:lnTo>
                <a:lnTo>
                  <a:pt x="1419975" y="2547464"/>
                </a:lnTo>
                <a:lnTo>
                  <a:pt x="1466446" y="2541450"/>
                </a:lnTo>
                <a:lnTo>
                  <a:pt x="1512380" y="2533786"/>
                </a:lnTo>
                <a:lnTo>
                  <a:pt x="1557745" y="2524504"/>
                </a:lnTo>
                <a:lnTo>
                  <a:pt x="1602510" y="2513635"/>
                </a:lnTo>
                <a:lnTo>
                  <a:pt x="1646646" y="2501209"/>
                </a:lnTo>
                <a:lnTo>
                  <a:pt x="1690120" y="2487257"/>
                </a:lnTo>
                <a:lnTo>
                  <a:pt x="1732903" y="2471810"/>
                </a:lnTo>
                <a:lnTo>
                  <a:pt x="1774962" y="2454899"/>
                </a:lnTo>
                <a:lnTo>
                  <a:pt x="1816268" y="2436556"/>
                </a:lnTo>
                <a:lnTo>
                  <a:pt x="1856789" y="2416809"/>
                </a:lnTo>
                <a:lnTo>
                  <a:pt x="1896495" y="2395692"/>
                </a:lnTo>
                <a:lnTo>
                  <a:pt x="1935354" y="2373234"/>
                </a:lnTo>
                <a:lnTo>
                  <a:pt x="1973336" y="2349467"/>
                </a:lnTo>
                <a:lnTo>
                  <a:pt x="2010410" y="2324420"/>
                </a:lnTo>
                <a:lnTo>
                  <a:pt x="2046545" y="2298126"/>
                </a:lnTo>
                <a:lnTo>
                  <a:pt x="2081710" y="2270615"/>
                </a:lnTo>
                <a:lnTo>
                  <a:pt x="2115874" y="2241918"/>
                </a:lnTo>
                <a:lnTo>
                  <a:pt x="2149007" y="2212066"/>
                </a:lnTo>
                <a:lnTo>
                  <a:pt x="2181077" y="2181090"/>
                </a:lnTo>
                <a:lnTo>
                  <a:pt x="2212053" y="2149020"/>
                </a:lnTo>
                <a:lnTo>
                  <a:pt x="2241906" y="2115887"/>
                </a:lnTo>
                <a:lnTo>
                  <a:pt x="2270603" y="2081723"/>
                </a:lnTo>
                <a:lnTo>
                  <a:pt x="2298114" y="2046558"/>
                </a:lnTo>
                <a:lnTo>
                  <a:pt x="2324408" y="2010423"/>
                </a:lnTo>
                <a:lnTo>
                  <a:pt x="2349454" y="1973349"/>
                </a:lnTo>
                <a:lnTo>
                  <a:pt x="2373221" y="1935367"/>
                </a:lnTo>
                <a:lnTo>
                  <a:pt x="2395679" y="1896508"/>
                </a:lnTo>
                <a:lnTo>
                  <a:pt x="2416797" y="1856802"/>
                </a:lnTo>
                <a:lnTo>
                  <a:pt x="2436543" y="1816281"/>
                </a:lnTo>
                <a:lnTo>
                  <a:pt x="2454887" y="1774975"/>
                </a:lnTo>
                <a:lnTo>
                  <a:pt x="2471797" y="1732916"/>
                </a:lnTo>
                <a:lnTo>
                  <a:pt x="2487244" y="1690133"/>
                </a:lnTo>
                <a:lnTo>
                  <a:pt x="2501196" y="1646659"/>
                </a:lnTo>
                <a:lnTo>
                  <a:pt x="2513622" y="1602523"/>
                </a:lnTo>
                <a:lnTo>
                  <a:pt x="2524492" y="1557757"/>
                </a:lnTo>
                <a:lnTo>
                  <a:pt x="2533774" y="1512392"/>
                </a:lnTo>
                <a:lnTo>
                  <a:pt x="2541437" y="1466459"/>
                </a:lnTo>
                <a:lnTo>
                  <a:pt x="2547452" y="1419988"/>
                </a:lnTo>
                <a:lnTo>
                  <a:pt x="2551786" y="1373010"/>
                </a:lnTo>
                <a:lnTo>
                  <a:pt x="2554409" y="1325556"/>
                </a:lnTo>
                <a:lnTo>
                  <a:pt x="2555290" y="1277658"/>
                </a:lnTo>
                <a:lnTo>
                  <a:pt x="2554409" y="1229758"/>
                </a:lnTo>
                <a:lnTo>
                  <a:pt x="2551786" y="1182304"/>
                </a:lnTo>
                <a:lnTo>
                  <a:pt x="2547452" y="1135325"/>
                </a:lnTo>
                <a:lnTo>
                  <a:pt x="2541437" y="1088853"/>
                </a:lnTo>
                <a:lnTo>
                  <a:pt x="2533774" y="1042919"/>
                </a:lnTo>
                <a:lnTo>
                  <a:pt x="2524492" y="997553"/>
                </a:lnTo>
                <a:lnTo>
                  <a:pt x="2513622" y="952787"/>
                </a:lnTo>
                <a:lnTo>
                  <a:pt x="2501196" y="908651"/>
                </a:lnTo>
                <a:lnTo>
                  <a:pt x="2487244" y="865176"/>
                </a:lnTo>
                <a:lnTo>
                  <a:pt x="2471797" y="822393"/>
                </a:lnTo>
                <a:lnTo>
                  <a:pt x="2454887" y="780333"/>
                </a:lnTo>
                <a:lnTo>
                  <a:pt x="2436543" y="739026"/>
                </a:lnTo>
                <a:lnTo>
                  <a:pt x="2416797" y="698505"/>
                </a:lnTo>
                <a:lnTo>
                  <a:pt x="2395679" y="658799"/>
                </a:lnTo>
                <a:lnTo>
                  <a:pt x="2373221" y="619939"/>
                </a:lnTo>
                <a:lnTo>
                  <a:pt x="2349454" y="581957"/>
                </a:lnTo>
                <a:lnTo>
                  <a:pt x="2324408" y="544882"/>
                </a:lnTo>
                <a:lnTo>
                  <a:pt x="2298114" y="508747"/>
                </a:lnTo>
                <a:lnTo>
                  <a:pt x="2270603" y="473582"/>
                </a:lnTo>
                <a:lnTo>
                  <a:pt x="2241906" y="439417"/>
                </a:lnTo>
                <a:lnTo>
                  <a:pt x="2212053" y="406285"/>
                </a:lnTo>
                <a:lnTo>
                  <a:pt x="2181077" y="374215"/>
                </a:lnTo>
                <a:lnTo>
                  <a:pt x="2149007" y="343238"/>
                </a:lnTo>
                <a:lnTo>
                  <a:pt x="2115874" y="313385"/>
                </a:lnTo>
                <a:lnTo>
                  <a:pt x="2081710" y="284688"/>
                </a:lnTo>
                <a:lnTo>
                  <a:pt x="2046545" y="257177"/>
                </a:lnTo>
                <a:lnTo>
                  <a:pt x="2010410" y="230883"/>
                </a:lnTo>
                <a:lnTo>
                  <a:pt x="1973336" y="205837"/>
                </a:lnTo>
                <a:lnTo>
                  <a:pt x="1935354" y="182069"/>
                </a:lnTo>
                <a:lnTo>
                  <a:pt x="1896495" y="159611"/>
                </a:lnTo>
                <a:lnTo>
                  <a:pt x="1856789" y="138493"/>
                </a:lnTo>
                <a:lnTo>
                  <a:pt x="1816268" y="118747"/>
                </a:lnTo>
                <a:lnTo>
                  <a:pt x="1774962" y="100403"/>
                </a:lnTo>
                <a:lnTo>
                  <a:pt x="1732903" y="83493"/>
                </a:lnTo>
                <a:lnTo>
                  <a:pt x="1690120" y="68046"/>
                </a:lnTo>
                <a:lnTo>
                  <a:pt x="1646646" y="54094"/>
                </a:lnTo>
                <a:lnTo>
                  <a:pt x="1602510" y="41668"/>
                </a:lnTo>
                <a:lnTo>
                  <a:pt x="1557745" y="30798"/>
                </a:lnTo>
                <a:lnTo>
                  <a:pt x="1512380" y="21516"/>
                </a:lnTo>
                <a:lnTo>
                  <a:pt x="1466446" y="13852"/>
                </a:lnTo>
                <a:lnTo>
                  <a:pt x="1419975" y="7838"/>
                </a:lnTo>
                <a:lnTo>
                  <a:pt x="1372997" y="3504"/>
                </a:lnTo>
                <a:lnTo>
                  <a:pt x="1325543" y="881"/>
                </a:lnTo>
                <a:lnTo>
                  <a:pt x="1277645" y="0"/>
                </a:lnTo>
                <a:close/>
              </a:path>
            </a:pathLst>
          </a:custGeom>
          <a:solidFill>
            <a:srgbClr val="00A5A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42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>
            <a:extLst>
              <a:ext uri="{FF2B5EF4-FFF2-40B4-BE49-F238E27FC236}">
                <a16:creationId xmlns:a16="http://schemas.microsoft.com/office/drawing/2014/main" id="{70A13127-F8B2-8248-8473-E7EA0287EAB7}"/>
              </a:ext>
            </a:extLst>
          </p:cNvPr>
          <p:cNvSpPr/>
          <p:nvPr userDrawn="1"/>
        </p:nvSpPr>
        <p:spPr>
          <a:xfrm>
            <a:off x="7988305" y="0"/>
            <a:ext cx="1631314" cy="1326515"/>
          </a:xfrm>
          <a:custGeom>
            <a:avLst/>
            <a:gdLst/>
            <a:ahLst/>
            <a:cxnLst/>
            <a:rect l="l" t="t" r="r" b="b"/>
            <a:pathLst>
              <a:path w="1631315" h="1326515">
                <a:moveTo>
                  <a:pt x="1451507" y="0"/>
                </a:moveTo>
                <a:lnTo>
                  <a:pt x="179781" y="0"/>
                </a:lnTo>
                <a:lnTo>
                  <a:pt x="179187" y="699"/>
                </a:lnTo>
                <a:lnTo>
                  <a:pt x="152110" y="36396"/>
                </a:lnTo>
                <a:lnTo>
                  <a:pt x="126985" y="73587"/>
                </a:lnTo>
                <a:lnTo>
                  <a:pt x="103891" y="112196"/>
                </a:lnTo>
                <a:lnTo>
                  <a:pt x="82902" y="152146"/>
                </a:lnTo>
                <a:lnTo>
                  <a:pt x="64097" y="193361"/>
                </a:lnTo>
                <a:lnTo>
                  <a:pt x="47550" y="235764"/>
                </a:lnTo>
                <a:lnTo>
                  <a:pt x="33340" y="279279"/>
                </a:lnTo>
                <a:lnTo>
                  <a:pt x="21541" y="323830"/>
                </a:lnTo>
                <a:lnTo>
                  <a:pt x="12231" y="369339"/>
                </a:lnTo>
                <a:lnTo>
                  <a:pt x="5487" y="415730"/>
                </a:lnTo>
                <a:lnTo>
                  <a:pt x="1384" y="462928"/>
                </a:lnTo>
                <a:lnTo>
                  <a:pt x="0" y="510854"/>
                </a:lnTo>
                <a:lnTo>
                  <a:pt x="1384" y="558780"/>
                </a:lnTo>
                <a:lnTo>
                  <a:pt x="5487" y="605976"/>
                </a:lnTo>
                <a:lnTo>
                  <a:pt x="12231" y="652366"/>
                </a:lnTo>
                <a:lnTo>
                  <a:pt x="21541" y="697874"/>
                </a:lnTo>
                <a:lnTo>
                  <a:pt x="33340" y="742424"/>
                </a:lnTo>
                <a:lnTo>
                  <a:pt x="47550" y="785938"/>
                </a:lnTo>
                <a:lnTo>
                  <a:pt x="64097" y="828340"/>
                </a:lnTo>
                <a:lnTo>
                  <a:pt x="82902" y="869555"/>
                </a:lnTo>
                <a:lnTo>
                  <a:pt x="103891" y="909504"/>
                </a:lnTo>
                <a:lnTo>
                  <a:pt x="126985" y="948112"/>
                </a:lnTo>
                <a:lnTo>
                  <a:pt x="152110" y="985303"/>
                </a:lnTo>
                <a:lnTo>
                  <a:pt x="179187" y="1020999"/>
                </a:lnTo>
                <a:lnTo>
                  <a:pt x="208142" y="1055124"/>
                </a:lnTo>
                <a:lnTo>
                  <a:pt x="238896" y="1087603"/>
                </a:lnTo>
                <a:lnTo>
                  <a:pt x="271374" y="1118357"/>
                </a:lnTo>
                <a:lnTo>
                  <a:pt x="305500" y="1147311"/>
                </a:lnTo>
                <a:lnTo>
                  <a:pt x="341196" y="1174389"/>
                </a:lnTo>
                <a:lnTo>
                  <a:pt x="378386" y="1199513"/>
                </a:lnTo>
                <a:lnTo>
                  <a:pt x="416995" y="1222608"/>
                </a:lnTo>
                <a:lnTo>
                  <a:pt x="456944" y="1243596"/>
                </a:lnTo>
                <a:lnTo>
                  <a:pt x="498158" y="1262402"/>
                </a:lnTo>
                <a:lnTo>
                  <a:pt x="540561" y="1278948"/>
                </a:lnTo>
                <a:lnTo>
                  <a:pt x="584075" y="1293159"/>
                </a:lnTo>
                <a:lnTo>
                  <a:pt x="628624" y="1304957"/>
                </a:lnTo>
                <a:lnTo>
                  <a:pt x="674132" y="1314267"/>
                </a:lnTo>
                <a:lnTo>
                  <a:pt x="720523" y="1321012"/>
                </a:lnTo>
                <a:lnTo>
                  <a:pt x="767719" y="1325115"/>
                </a:lnTo>
                <a:lnTo>
                  <a:pt x="815644" y="1326499"/>
                </a:lnTo>
                <a:lnTo>
                  <a:pt x="863570" y="1325115"/>
                </a:lnTo>
                <a:lnTo>
                  <a:pt x="910766" y="1321012"/>
                </a:lnTo>
                <a:lnTo>
                  <a:pt x="957156" y="1314267"/>
                </a:lnTo>
                <a:lnTo>
                  <a:pt x="1002664" y="1304957"/>
                </a:lnTo>
                <a:lnTo>
                  <a:pt x="1047214" y="1293159"/>
                </a:lnTo>
                <a:lnTo>
                  <a:pt x="1090728" y="1278948"/>
                </a:lnTo>
                <a:lnTo>
                  <a:pt x="1133130" y="1262402"/>
                </a:lnTo>
                <a:lnTo>
                  <a:pt x="1174345" y="1243596"/>
                </a:lnTo>
                <a:lnTo>
                  <a:pt x="1214294" y="1222608"/>
                </a:lnTo>
                <a:lnTo>
                  <a:pt x="1252902" y="1199513"/>
                </a:lnTo>
                <a:lnTo>
                  <a:pt x="1290093" y="1174389"/>
                </a:lnTo>
                <a:lnTo>
                  <a:pt x="1325789" y="1147311"/>
                </a:lnTo>
                <a:lnTo>
                  <a:pt x="1359914" y="1118357"/>
                </a:lnTo>
                <a:lnTo>
                  <a:pt x="1392393" y="1087603"/>
                </a:lnTo>
                <a:lnTo>
                  <a:pt x="1423147" y="1055124"/>
                </a:lnTo>
                <a:lnTo>
                  <a:pt x="1452101" y="1020999"/>
                </a:lnTo>
                <a:lnTo>
                  <a:pt x="1479179" y="985303"/>
                </a:lnTo>
                <a:lnTo>
                  <a:pt x="1504303" y="948112"/>
                </a:lnTo>
                <a:lnTo>
                  <a:pt x="1527398" y="909504"/>
                </a:lnTo>
                <a:lnTo>
                  <a:pt x="1548386" y="869555"/>
                </a:lnTo>
                <a:lnTo>
                  <a:pt x="1567192" y="828340"/>
                </a:lnTo>
                <a:lnTo>
                  <a:pt x="1583738" y="785938"/>
                </a:lnTo>
                <a:lnTo>
                  <a:pt x="1597949" y="742424"/>
                </a:lnTo>
                <a:lnTo>
                  <a:pt x="1609747" y="697874"/>
                </a:lnTo>
                <a:lnTo>
                  <a:pt x="1619057" y="652366"/>
                </a:lnTo>
                <a:lnTo>
                  <a:pt x="1625802" y="605976"/>
                </a:lnTo>
                <a:lnTo>
                  <a:pt x="1629904" y="558780"/>
                </a:lnTo>
                <a:lnTo>
                  <a:pt x="1631289" y="510854"/>
                </a:lnTo>
                <a:lnTo>
                  <a:pt x="1629904" y="462928"/>
                </a:lnTo>
                <a:lnTo>
                  <a:pt x="1625802" y="415730"/>
                </a:lnTo>
                <a:lnTo>
                  <a:pt x="1619057" y="369339"/>
                </a:lnTo>
                <a:lnTo>
                  <a:pt x="1609747" y="323830"/>
                </a:lnTo>
                <a:lnTo>
                  <a:pt x="1597949" y="279279"/>
                </a:lnTo>
                <a:lnTo>
                  <a:pt x="1583738" y="235764"/>
                </a:lnTo>
                <a:lnTo>
                  <a:pt x="1567192" y="193361"/>
                </a:lnTo>
                <a:lnTo>
                  <a:pt x="1548386" y="152146"/>
                </a:lnTo>
                <a:lnTo>
                  <a:pt x="1527398" y="112196"/>
                </a:lnTo>
                <a:lnTo>
                  <a:pt x="1504303" y="73587"/>
                </a:lnTo>
                <a:lnTo>
                  <a:pt x="1479179" y="36396"/>
                </a:lnTo>
                <a:lnTo>
                  <a:pt x="1452101" y="699"/>
                </a:lnTo>
                <a:lnTo>
                  <a:pt x="1451507" y="0"/>
                </a:lnTo>
                <a:close/>
              </a:path>
            </a:pathLst>
          </a:custGeom>
          <a:solidFill>
            <a:srgbClr val="76A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3214"/>
            <a:ext cx="10515600" cy="181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00878-3B78-4A4D-8B51-29CC6ABDDD96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87A9CE2B-6706-A544-BB2D-42B0712283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097" y="5334001"/>
            <a:ext cx="1239321" cy="1169674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D1929D53-3555-B340-9BEA-3BF1FB2E3C73}"/>
              </a:ext>
            </a:extLst>
          </p:cNvPr>
          <p:cNvSpPr/>
          <p:nvPr userDrawn="1"/>
        </p:nvSpPr>
        <p:spPr>
          <a:xfrm>
            <a:off x="9636125" y="339423"/>
            <a:ext cx="2555875" cy="2555875"/>
          </a:xfrm>
          <a:custGeom>
            <a:avLst/>
            <a:gdLst/>
            <a:ahLst/>
            <a:cxnLst/>
            <a:rect l="l" t="t" r="r" b="b"/>
            <a:pathLst>
              <a:path w="2555875" h="2555875">
                <a:moveTo>
                  <a:pt x="1277645" y="0"/>
                </a:moveTo>
                <a:lnTo>
                  <a:pt x="1229746" y="881"/>
                </a:lnTo>
                <a:lnTo>
                  <a:pt x="1182293" y="3504"/>
                </a:lnTo>
                <a:lnTo>
                  <a:pt x="1135315" y="7838"/>
                </a:lnTo>
                <a:lnTo>
                  <a:pt x="1088844" y="13852"/>
                </a:lnTo>
                <a:lnTo>
                  <a:pt x="1042910" y="21516"/>
                </a:lnTo>
                <a:lnTo>
                  <a:pt x="997545" y="30798"/>
                </a:lnTo>
                <a:lnTo>
                  <a:pt x="952779" y="41668"/>
                </a:lnTo>
                <a:lnTo>
                  <a:pt x="908644" y="54094"/>
                </a:lnTo>
                <a:lnTo>
                  <a:pt x="865169" y="68046"/>
                </a:lnTo>
                <a:lnTo>
                  <a:pt x="822387" y="83493"/>
                </a:lnTo>
                <a:lnTo>
                  <a:pt x="780327" y="100403"/>
                </a:lnTo>
                <a:lnTo>
                  <a:pt x="739022" y="118747"/>
                </a:lnTo>
                <a:lnTo>
                  <a:pt x="698500" y="138493"/>
                </a:lnTo>
                <a:lnTo>
                  <a:pt x="658795" y="159611"/>
                </a:lnTo>
                <a:lnTo>
                  <a:pt x="619935" y="182069"/>
                </a:lnTo>
                <a:lnTo>
                  <a:pt x="581953" y="205837"/>
                </a:lnTo>
                <a:lnTo>
                  <a:pt x="544879" y="230883"/>
                </a:lnTo>
                <a:lnTo>
                  <a:pt x="508745" y="257177"/>
                </a:lnTo>
                <a:lnTo>
                  <a:pt x="473580" y="284688"/>
                </a:lnTo>
                <a:lnTo>
                  <a:pt x="439415" y="313385"/>
                </a:lnTo>
                <a:lnTo>
                  <a:pt x="406283" y="343238"/>
                </a:lnTo>
                <a:lnTo>
                  <a:pt x="374213" y="374215"/>
                </a:lnTo>
                <a:lnTo>
                  <a:pt x="343236" y="406285"/>
                </a:lnTo>
                <a:lnTo>
                  <a:pt x="313384" y="439417"/>
                </a:lnTo>
                <a:lnTo>
                  <a:pt x="284687" y="473582"/>
                </a:lnTo>
                <a:lnTo>
                  <a:pt x="257176" y="508747"/>
                </a:lnTo>
                <a:lnTo>
                  <a:pt x="230882" y="544882"/>
                </a:lnTo>
                <a:lnTo>
                  <a:pt x="205836" y="581957"/>
                </a:lnTo>
                <a:lnTo>
                  <a:pt x="182068" y="619939"/>
                </a:lnTo>
                <a:lnTo>
                  <a:pt x="159611" y="658799"/>
                </a:lnTo>
                <a:lnTo>
                  <a:pt x="138493" y="698505"/>
                </a:lnTo>
                <a:lnTo>
                  <a:pt x="118747" y="739026"/>
                </a:lnTo>
                <a:lnTo>
                  <a:pt x="100403" y="780333"/>
                </a:lnTo>
                <a:lnTo>
                  <a:pt x="83492" y="822393"/>
                </a:lnTo>
                <a:lnTo>
                  <a:pt x="68046" y="865176"/>
                </a:lnTo>
                <a:lnTo>
                  <a:pt x="54094" y="908651"/>
                </a:lnTo>
                <a:lnTo>
                  <a:pt x="41668" y="952787"/>
                </a:lnTo>
                <a:lnTo>
                  <a:pt x="30798" y="997553"/>
                </a:lnTo>
                <a:lnTo>
                  <a:pt x="21516" y="1042919"/>
                </a:lnTo>
                <a:lnTo>
                  <a:pt x="13852" y="1088853"/>
                </a:lnTo>
                <a:lnTo>
                  <a:pt x="7838" y="1135325"/>
                </a:lnTo>
                <a:lnTo>
                  <a:pt x="3504" y="1182304"/>
                </a:lnTo>
                <a:lnTo>
                  <a:pt x="881" y="1229758"/>
                </a:lnTo>
                <a:lnTo>
                  <a:pt x="0" y="1277658"/>
                </a:lnTo>
                <a:lnTo>
                  <a:pt x="881" y="1325556"/>
                </a:lnTo>
                <a:lnTo>
                  <a:pt x="3504" y="1373010"/>
                </a:lnTo>
                <a:lnTo>
                  <a:pt x="7838" y="1419988"/>
                </a:lnTo>
                <a:lnTo>
                  <a:pt x="13852" y="1466459"/>
                </a:lnTo>
                <a:lnTo>
                  <a:pt x="21516" y="1512392"/>
                </a:lnTo>
                <a:lnTo>
                  <a:pt x="30798" y="1557757"/>
                </a:lnTo>
                <a:lnTo>
                  <a:pt x="41668" y="1602523"/>
                </a:lnTo>
                <a:lnTo>
                  <a:pt x="54094" y="1646659"/>
                </a:lnTo>
                <a:lnTo>
                  <a:pt x="68046" y="1690133"/>
                </a:lnTo>
                <a:lnTo>
                  <a:pt x="83492" y="1732916"/>
                </a:lnTo>
                <a:lnTo>
                  <a:pt x="100403" y="1774975"/>
                </a:lnTo>
                <a:lnTo>
                  <a:pt x="118747" y="1816281"/>
                </a:lnTo>
                <a:lnTo>
                  <a:pt x="138493" y="1856802"/>
                </a:lnTo>
                <a:lnTo>
                  <a:pt x="159611" y="1896508"/>
                </a:lnTo>
                <a:lnTo>
                  <a:pt x="182068" y="1935367"/>
                </a:lnTo>
                <a:lnTo>
                  <a:pt x="205836" y="1973349"/>
                </a:lnTo>
                <a:lnTo>
                  <a:pt x="230882" y="2010423"/>
                </a:lnTo>
                <a:lnTo>
                  <a:pt x="257176" y="2046558"/>
                </a:lnTo>
                <a:lnTo>
                  <a:pt x="284687" y="2081723"/>
                </a:lnTo>
                <a:lnTo>
                  <a:pt x="313384" y="2115887"/>
                </a:lnTo>
                <a:lnTo>
                  <a:pt x="343236" y="2149020"/>
                </a:lnTo>
                <a:lnTo>
                  <a:pt x="374213" y="2181090"/>
                </a:lnTo>
                <a:lnTo>
                  <a:pt x="406283" y="2212066"/>
                </a:lnTo>
                <a:lnTo>
                  <a:pt x="439415" y="2241918"/>
                </a:lnTo>
                <a:lnTo>
                  <a:pt x="473580" y="2270615"/>
                </a:lnTo>
                <a:lnTo>
                  <a:pt x="508745" y="2298126"/>
                </a:lnTo>
                <a:lnTo>
                  <a:pt x="544879" y="2324420"/>
                </a:lnTo>
                <a:lnTo>
                  <a:pt x="581953" y="2349467"/>
                </a:lnTo>
                <a:lnTo>
                  <a:pt x="619935" y="2373234"/>
                </a:lnTo>
                <a:lnTo>
                  <a:pt x="658795" y="2395692"/>
                </a:lnTo>
                <a:lnTo>
                  <a:pt x="698500" y="2416809"/>
                </a:lnTo>
                <a:lnTo>
                  <a:pt x="739022" y="2436556"/>
                </a:lnTo>
                <a:lnTo>
                  <a:pt x="780327" y="2454899"/>
                </a:lnTo>
                <a:lnTo>
                  <a:pt x="822387" y="2471810"/>
                </a:lnTo>
                <a:lnTo>
                  <a:pt x="865169" y="2487257"/>
                </a:lnTo>
                <a:lnTo>
                  <a:pt x="908644" y="2501209"/>
                </a:lnTo>
                <a:lnTo>
                  <a:pt x="952779" y="2513635"/>
                </a:lnTo>
                <a:lnTo>
                  <a:pt x="997545" y="2524504"/>
                </a:lnTo>
                <a:lnTo>
                  <a:pt x="1042910" y="2533786"/>
                </a:lnTo>
                <a:lnTo>
                  <a:pt x="1088844" y="2541450"/>
                </a:lnTo>
                <a:lnTo>
                  <a:pt x="1135315" y="2547464"/>
                </a:lnTo>
                <a:lnTo>
                  <a:pt x="1182293" y="2551799"/>
                </a:lnTo>
                <a:lnTo>
                  <a:pt x="1229746" y="2554422"/>
                </a:lnTo>
                <a:lnTo>
                  <a:pt x="1277645" y="2555303"/>
                </a:lnTo>
                <a:lnTo>
                  <a:pt x="1325543" y="2554422"/>
                </a:lnTo>
                <a:lnTo>
                  <a:pt x="1372997" y="2551799"/>
                </a:lnTo>
                <a:lnTo>
                  <a:pt x="1419975" y="2547464"/>
                </a:lnTo>
                <a:lnTo>
                  <a:pt x="1466446" y="2541450"/>
                </a:lnTo>
                <a:lnTo>
                  <a:pt x="1512380" y="2533786"/>
                </a:lnTo>
                <a:lnTo>
                  <a:pt x="1557745" y="2524504"/>
                </a:lnTo>
                <a:lnTo>
                  <a:pt x="1602510" y="2513635"/>
                </a:lnTo>
                <a:lnTo>
                  <a:pt x="1646646" y="2501209"/>
                </a:lnTo>
                <a:lnTo>
                  <a:pt x="1690120" y="2487257"/>
                </a:lnTo>
                <a:lnTo>
                  <a:pt x="1732903" y="2471810"/>
                </a:lnTo>
                <a:lnTo>
                  <a:pt x="1774962" y="2454899"/>
                </a:lnTo>
                <a:lnTo>
                  <a:pt x="1816268" y="2436556"/>
                </a:lnTo>
                <a:lnTo>
                  <a:pt x="1856789" y="2416809"/>
                </a:lnTo>
                <a:lnTo>
                  <a:pt x="1896495" y="2395692"/>
                </a:lnTo>
                <a:lnTo>
                  <a:pt x="1935354" y="2373234"/>
                </a:lnTo>
                <a:lnTo>
                  <a:pt x="1973336" y="2349467"/>
                </a:lnTo>
                <a:lnTo>
                  <a:pt x="2010410" y="2324420"/>
                </a:lnTo>
                <a:lnTo>
                  <a:pt x="2046545" y="2298126"/>
                </a:lnTo>
                <a:lnTo>
                  <a:pt x="2081710" y="2270615"/>
                </a:lnTo>
                <a:lnTo>
                  <a:pt x="2115874" y="2241918"/>
                </a:lnTo>
                <a:lnTo>
                  <a:pt x="2149007" y="2212066"/>
                </a:lnTo>
                <a:lnTo>
                  <a:pt x="2181077" y="2181090"/>
                </a:lnTo>
                <a:lnTo>
                  <a:pt x="2212053" y="2149020"/>
                </a:lnTo>
                <a:lnTo>
                  <a:pt x="2241906" y="2115887"/>
                </a:lnTo>
                <a:lnTo>
                  <a:pt x="2270603" y="2081723"/>
                </a:lnTo>
                <a:lnTo>
                  <a:pt x="2298114" y="2046558"/>
                </a:lnTo>
                <a:lnTo>
                  <a:pt x="2324408" y="2010423"/>
                </a:lnTo>
                <a:lnTo>
                  <a:pt x="2349454" y="1973349"/>
                </a:lnTo>
                <a:lnTo>
                  <a:pt x="2373221" y="1935367"/>
                </a:lnTo>
                <a:lnTo>
                  <a:pt x="2395679" y="1896508"/>
                </a:lnTo>
                <a:lnTo>
                  <a:pt x="2416797" y="1856802"/>
                </a:lnTo>
                <a:lnTo>
                  <a:pt x="2436543" y="1816281"/>
                </a:lnTo>
                <a:lnTo>
                  <a:pt x="2454887" y="1774975"/>
                </a:lnTo>
                <a:lnTo>
                  <a:pt x="2471797" y="1732916"/>
                </a:lnTo>
                <a:lnTo>
                  <a:pt x="2487244" y="1690133"/>
                </a:lnTo>
                <a:lnTo>
                  <a:pt x="2501196" y="1646659"/>
                </a:lnTo>
                <a:lnTo>
                  <a:pt x="2513622" y="1602523"/>
                </a:lnTo>
                <a:lnTo>
                  <a:pt x="2524492" y="1557757"/>
                </a:lnTo>
                <a:lnTo>
                  <a:pt x="2533774" y="1512392"/>
                </a:lnTo>
                <a:lnTo>
                  <a:pt x="2541437" y="1466459"/>
                </a:lnTo>
                <a:lnTo>
                  <a:pt x="2547452" y="1419988"/>
                </a:lnTo>
                <a:lnTo>
                  <a:pt x="2551786" y="1373010"/>
                </a:lnTo>
                <a:lnTo>
                  <a:pt x="2554409" y="1325556"/>
                </a:lnTo>
                <a:lnTo>
                  <a:pt x="2555290" y="1277658"/>
                </a:lnTo>
                <a:lnTo>
                  <a:pt x="2554409" y="1229758"/>
                </a:lnTo>
                <a:lnTo>
                  <a:pt x="2551786" y="1182304"/>
                </a:lnTo>
                <a:lnTo>
                  <a:pt x="2547452" y="1135325"/>
                </a:lnTo>
                <a:lnTo>
                  <a:pt x="2541437" y="1088853"/>
                </a:lnTo>
                <a:lnTo>
                  <a:pt x="2533774" y="1042919"/>
                </a:lnTo>
                <a:lnTo>
                  <a:pt x="2524492" y="997553"/>
                </a:lnTo>
                <a:lnTo>
                  <a:pt x="2513622" y="952787"/>
                </a:lnTo>
                <a:lnTo>
                  <a:pt x="2501196" y="908651"/>
                </a:lnTo>
                <a:lnTo>
                  <a:pt x="2487244" y="865176"/>
                </a:lnTo>
                <a:lnTo>
                  <a:pt x="2471797" y="822393"/>
                </a:lnTo>
                <a:lnTo>
                  <a:pt x="2454887" y="780333"/>
                </a:lnTo>
                <a:lnTo>
                  <a:pt x="2436543" y="739026"/>
                </a:lnTo>
                <a:lnTo>
                  <a:pt x="2416797" y="698505"/>
                </a:lnTo>
                <a:lnTo>
                  <a:pt x="2395679" y="658799"/>
                </a:lnTo>
                <a:lnTo>
                  <a:pt x="2373221" y="619939"/>
                </a:lnTo>
                <a:lnTo>
                  <a:pt x="2349454" y="581957"/>
                </a:lnTo>
                <a:lnTo>
                  <a:pt x="2324408" y="544882"/>
                </a:lnTo>
                <a:lnTo>
                  <a:pt x="2298114" y="508747"/>
                </a:lnTo>
                <a:lnTo>
                  <a:pt x="2270603" y="473582"/>
                </a:lnTo>
                <a:lnTo>
                  <a:pt x="2241906" y="439417"/>
                </a:lnTo>
                <a:lnTo>
                  <a:pt x="2212053" y="406285"/>
                </a:lnTo>
                <a:lnTo>
                  <a:pt x="2181077" y="374215"/>
                </a:lnTo>
                <a:lnTo>
                  <a:pt x="2149007" y="343238"/>
                </a:lnTo>
                <a:lnTo>
                  <a:pt x="2115874" y="313385"/>
                </a:lnTo>
                <a:lnTo>
                  <a:pt x="2081710" y="284688"/>
                </a:lnTo>
                <a:lnTo>
                  <a:pt x="2046545" y="257177"/>
                </a:lnTo>
                <a:lnTo>
                  <a:pt x="2010410" y="230883"/>
                </a:lnTo>
                <a:lnTo>
                  <a:pt x="1973336" y="205837"/>
                </a:lnTo>
                <a:lnTo>
                  <a:pt x="1935354" y="182069"/>
                </a:lnTo>
                <a:lnTo>
                  <a:pt x="1896495" y="159611"/>
                </a:lnTo>
                <a:lnTo>
                  <a:pt x="1856789" y="138493"/>
                </a:lnTo>
                <a:lnTo>
                  <a:pt x="1816268" y="118747"/>
                </a:lnTo>
                <a:lnTo>
                  <a:pt x="1774962" y="100403"/>
                </a:lnTo>
                <a:lnTo>
                  <a:pt x="1732903" y="83493"/>
                </a:lnTo>
                <a:lnTo>
                  <a:pt x="1690120" y="68046"/>
                </a:lnTo>
                <a:lnTo>
                  <a:pt x="1646646" y="54094"/>
                </a:lnTo>
                <a:lnTo>
                  <a:pt x="1602510" y="41668"/>
                </a:lnTo>
                <a:lnTo>
                  <a:pt x="1557745" y="30798"/>
                </a:lnTo>
                <a:lnTo>
                  <a:pt x="1512380" y="21516"/>
                </a:lnTo>
                <a:lnTo>
                  <a:pt x="1466446" y="13852"/>
                </a:lnTo>
                <a:lnTo>
                  <a:pt x="1419975" y="7838"/>
                </a:lnTo>
                <a:lnTo>
                  <a:pt x="1372997" y="3504"/>
                </a:lnTo>
                <a:lnTo>
                  <a:pt x="1325543" y="881"/>
                </a:lnTo>
                <a:lnTo>
                  <a:pt x="1277645" y="0"/>
                </a:lnTo>
                <a:close/>
              </a:path>
            </a:pathLst>
          </a:custGeom>
          <a:solidFill>
            <a:srgbClr val="00A5A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2026"/>
            <a:ext cx="10515600" cy="337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008A41-43EB-7349-9321-59A86F073700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4E37240-131E-1345-BCD9-5E4A93F97A8B}"/>
              </a:ext>
            </a:extLst>
          </p:cNvPr>
          <p:cNvSpPr/>
          <p:nvPr userDrawn="1"/>
        </p:nvSpPr>
        <p:spPr>
          <a:xfrm>
            <a:off x="10210999" y="1143000"/>
            <a:ext cx="1499445" cy="1499445"/>
          </a:xfrm>
          <a:custGeom>
            <a:avLst/>
            <a:gdLst/>
            <a:ahLst/>
            <a:cxnLst/>
            <a:rect l="l" t="t" r="r" b="b"/>
            <a:pathLst>
              <a:path w="1020445" h="1020445">
                <a:moveTo>
                  <a:pt x="510197" y="0"/>
                </a:moveTo>
                <a:lnTo>
                  <a:pt x="461061" y="2335"/>
                </a:lnTo>
                <a:lnTo>
                  <a:pt x="413247" y="9199"/>
                </a:lnTo>
                <a:lnTo>
                  <a:pt x="366968" y="20378"/>
                </a:lnTo>
                <a:lnTo>
                  <a:pt x="322439" y="35658"/>
                </a:lnTo>
                <a:lnTo>
                  <a:pt x="279872" y="54824"/>
                </a:lnTo>
                <a:lnTo>
                  <a:pt x="239482" y="77665"/>
                </a:lnTo>
                <a:lnTo>
                  <a:pt x="201482" y="103964"/>
                </a:lnTo>
                <a:lnTo>
                  <a:pt x="166087" y="133509"/>
                </a:lnTo>
                <a:lnTo>
                  <a:pt x="133509" y="166087"/>
                </a:lnTo>
                <a:lnTo>
                  <a:pt x="103964" y="201482"/>
                </a:lnTo>
                <a:lnTo>
                  <a:pt x="77665" y="239482"/>
                </a:lnTo>
                <a:lnTo>
                  <a:pt x="54824" y="279872"/>
                </a:lnTo>
                <a:lnTo>
                  <a:pt x="35658" y="322439"/>
                </a:lnTo>
                <a:lnTo>
                  <a:pt x="20378" y="366968"/>
                </a:lnTo>
                <a:lnTo>
                  <a:pt x="9199" y="413247"/>
                </a:lnTo>
                <a:lnTo>
                  <a:pt x="2335" y="461061"/>
                </a:lnTo>
                <a:lnTo>
                  <a:pt x="0" y="510197"/>
                </a:lnTo>
                <a:lnTo>
                  <a:pt x="2335" y="559332"/>
                </a:lnTo>
                <a:lnTo>
                  <a:pt x="9199" y="607146"/>
                </a:lnTo>
                <a:lnTo>
                  <a:pt x="20378" y="653425"/>
                </a:lnTo>
                <a:lnTo>
                  <a:pt x="35658" y="697955"/>
                </a:lnTo>
                <a:lnTo>
                  <a:pt x="54824" y="740521"/>
                </a:lnTo>
                <a:lnTo>
                  <a:pt x="77665" y="780912"/>
                </a:lnTo>
                <a:lnTo>
                  <a:pt x="103964" y="818911"/>
                </a:lnTo>
                <a:lnTo>
                  <a:pt x="133509" y="854306"/>
                </a:lnTo>
                <a:lnTo>
                  <a:pt x="166087" y="886884"/>
                </a:lnTo>
                <a:lnTo>
                  <a:pt x="201482" y="916429"/>
                </a:lnTo>
                <a:lnTo>
                  <a:pt x="239482" y="942729"/>
                </a:lnTo>
                <a:lnTo>
                  <a:pt x="279872" y="965569"/>
                </a:lnTo>
                <a:lnTo>
                  <a:pt x="322439" y="984736"/>
                </a:lnTo>
                <a:lnTo>
                  <a:pt x="366968" y="1000015"/>
                </a:lnTo>
                <a:lnTo>
                  <a:pt x="413247" y="1011194"/>
                </a:lnTo>
                <a:lnTo>
                  <a:pt x="461061" y="1018058"/>
                </a:lnTo>
                <a:lnTo>
                  <a:pt x="510197" y="1020394"/>
                </a:lnTo>
                <a:lnTo>
                  <a:pt x="559332" y="1018058"/>
                </a:lnTo>
                <a:lnTo>
                  <a:pt x="607146" y="1011194"/>
                </a:lnTo>
                <a:lnTo>
                  <a:pt x="653425" y="1000015"/>
                </a:lnTo>
                <a:lnTo>
                  <a:pt x="697955" y="984736"/>
                </a:lnTo>
                <a:lnTo>
                  <a:pt x="740521" y="965569"/>
                </a:lnTo>
                <a:lnTo>
                  <a:pt x="780912" y="942729"/>
                </a:lnTo>
                <a:lnTo>
                  <a:pt x="818911" y="916429"/>
                </a:lnTo>
                <a:lnTo>
                  <a:pt x="854306" y="886884"/>
                </a:lnTo>
                <a:lnTo>
                  <a:pt x="886884" y="854306"/>
                </a:lnTo>
                <a:lnTo>
                  <a:pt x="916429" y="818911"/>
                </a:lnTo>
                <a:lnTo>
                  <a:pt x="942729" y="780912"/>
                </a:lnTo>
                <a:lnTo>
                  <a:pt x="965569" y="740521"/>
                </a:lnTo>
                <a:lnTo>
                  <a:pt x="984736" y="697955"/>
                </a:lnTo>
                <a:lnTo>
                  <a:pt x="1000015" y="653425"/>
                </a:lnTo>
                <a:lnTo>
                  <a:pt x="1011194" y="607146"/>
                </a:lnTo>
                <a:lnTo>
                  <a:pt x="1018058" y="559332"/>
                </a:lnTo>
                <a:lnTo>
                  <a:pt x="1020394" y="510197"/>
                </a:lnTo>
                <a:lnTo>
                  <a:pt x="1018058" y="461061"/>
                </a:lnTo>
                <a:lnTo>
                  <a:pt x="1011194" y="413247"/>
                </a:lnTo>
                <a:lnTo>
                  <a:pt x="1000015" y="366968"/>
                </a:lnTo>
                <a:lnTo>
                  <a:pt x="984736" y="322439"/>
                </a:lnTo>
                <a:lnTo>
                  <a:pt x="965569" y="279872"/>
                </a:lnTo>
                <a:lnTo>
                  <a:pt x="942729" y="239482"/>
                </a:lnTo>
                <a:lnTo>
                  <a:pt x="916429" y="201482"/>
                </a:lnTo>
                <a:lnTo>
                  <a:pt x="886884" y="166087"/>
                </a:lnTo>
                <a:lnTo>
                  <a:pt x="854306" y="133509"/>
                </a:lnTo>
                <a:lnTo>
                  <a:pt x="818911" y="103964"/>
                </a:lnTo>
                <a:lnTo>
                  <a:pt x="780912" y="77665"/>
                </a:lnTo>
                <a:lnTo>
                  <a:pt x="740521" y="54824"/>
                </a:lnTo>
                <a:lnTo>
                  <a:pt x="697955" y="35658"/>
                </a:lnTo>
                <a:lnTo>
                  <a:pt x="653425" y="20378"/>
                </a:lnTo>
                <a:lnTo>
                  <a:pt x="607146" y="9199"/>
                </a:lnTo>
                <a:lnTo>
                  <a:pt x="559332" y="2335"/>
                </a:lnTo>
                <a:lnTo>
                  <a:pt x="510197" y="0"/>
                </a:lnTo>
                <a:close/>
              </a:path>
            </a:pathLst>
          </a:custGeom>
          <a:solidFill>
            <a:srgbClr val="76A565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98668966-B251-474B-B106-8746BCED80E9}"/>
              </a:ext>
            </a:extLst>
          </p:cNvPr>
          <p:cNvSpPr/>
          <p:nvPr userDrawn="1"/>
        </p:nvSpPr>
        <p:spPr>
          <a:xfrm>
            <a:off x="10960722" y="2490045"/>
            <a:ext cx="1231861" cy="2462322"/>
          </a:xfrm>
          <a:custGeom>
            <a:avLst/>
            <a:gdLst/>
            <a:ahLst/>
            <a:cxnLst/>
            <a:rect l="l" t="t" r="r" b="b"/>
            <a:pathLst>
              <a:path w="558800" h="1116964">
                <a:moveTo>
                  <a:pt x="558215" y="0"/>
                </a:moveTo>
                <a:lnTo>
                  <a:pt x="510051" y="2048"/>
                </a:lnTo>
                <a:lnTo>
                  <a:pt x="463023" y="8083"/>
                </a:lnTo>
                <a:lnTo>
                  <a:pt x="417302" y="17937"/>
                </a:lnTo>
                <a:lnTo>
                  <a:pt x="373053" y="31441"/>
                </a:lnTo>
                <a:lnTo>
                  <a:pt x="330444" y="48430"/>
                </a:lnTo>
                <a:lnTo>
                  <a:pt x="289643" y="68733"/>
                </a:lnTo>
                <a:lnTo>
                  <a:pt x="250818" y="92186"/>
                </a:lnTo>
                <a:lnTo>
                  <a:pt x="214136" y="118619"/>
                </a:lnTo>
                <a:lnTo>
                  <a:pt x="179765" y="147865"/>
                </a:lnTo>
                <a:lnTo>
                  <a:pt x="147871" y="179758"/>
                </a:lnTo>
                <a:lnTo>
                  <a:pt x="118624" y="214128"/>
                </a:lnTo>
                <a:lnTo>
                  <a:pt x="92190" y="250809"/>
                </a:lnTo>
                <a:lnTo>
                  <a:pt x="68736" y="289634"/>
                </a:lnTo>
                <a:lnTo>
                  <a:pt x="48432" y="330433"/>
                </a:lnTo>
                <a:lnTo>
                  <a:pt x="31443" y="373041"/>
                </a:lnTo>
                <a:lnTo>
                  <a:pt x="17938" y="417290"/>
                </a:lnTo>
                <a:lnTo>
                  <a:pt x="8084" y="463011"/>
                </a:lnTo>
                <a:lnTo>
                  <a:pt x="2048" y="510038"/>
                </a:lnTo>
                <a:lnTo>
                  <a:pt x="0" y="558203"/>
                </a:lnTo>
                <a:lnTo>
                  <a:pt x="2048" y="606367"/>
                </a:lnTo>
                <a:lnTo>
                  <a:pt x="8084" y="653394"/>
                </a:lnTo>
                <a:lnTo>
                  <a:pt x="17938" y="699116"/>
                </a:lnTo>
                <a:lnTo>
                  <a:pt x="31443" y="743365"/>
                </a:lnTo>
                <a:lnTo>
                  <a:pt x="48432" y="785974"/>
                </a:lnTo>
                <a:lnTo>
                  <a:pt x="68736" y="826775"/>
                </a:lnTo>
                <a:lnTo>
                  <a:pt x="92190" y="865600"/>
                </a:lnTo>
                <a:lnTo>
                  <a:pt x="118624" y="902282"/>
                </a:lnTo>
                <a:lnTo>
                  <a:pt x="147871" y="936653"/>
                </a:lnTo>
                <a:lnTo>
                  <a:pt x="179765" y="968547"/>
                </a:lnTo>
                <a:lnTo>
                  <a:pt x="214136" y="997794"/>
                </a:lnTo>
                <a:lnTo>
                  <a:pt x="250818" y="1024228"/>
                </a:lnTo>
                <a:lnTo>
                  <a:pt x="289643" y="1047681"/>
                </a:lnTo>
                <a:lnTo>
                  <a:pt x="330444" y="1067986"/>
                </a:lnTo>
                <a:lnTo>
                  <a:pt x="373053" y="1084975"/>
                </a:lnTo>
                <a:lnTo>
                  <a:pt x="417302" y="1098480"/>
                </a:lnTo>
                <a:lnTo>
                  <a:pt x="463023" y="1108334"/>
                </a:lnTo>
                <a:lnTo>
                  <a:pt x="510051" y="1114369"/>
                </a:lnTo>
                <a:lnTo>
                  <a:pt x="558215" y="1116418"/>
                </a:lnTo>
                <a:lnTo>
                  <a:pt x="558215" y="0"/>
                </a:lnTo>
                <a:close/>
              </a:path>
            </a:pathLst>
          </a:custGeom>
          <a:solidFill>
            <a:srgbClr val="00A5A6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DFE2C48-0168-A74C-851B-44D2E4753C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1588" y="5741395"/>
            <a:ext cx="1013992" cy="7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2026"/>
            <a:ext cx="10515600" cy="337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008A41-43EB-7349-9321-59A86F073700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4E37240-131E-1345-BCD9-5E4A93F97A8B}"/>
              </a:ext>
            </a:extLst>
          </p:cNvPr>
          <p:cNvSpPr/>
          <p:nvPr userDrawn="1"/>
        </p:nvSpPr>
        <p:spPr>
          <a:xfrm>
            <a:off x="10210999" y="1143000"/>
            <a:ext cx="1499445" cy="1499445"/>
          </a:xfrm>
          <a:custGeom>
            <a:avLst/>
            <a:gdLst/>
            <a:ahLst/>
            <a:cxnLst/>
            <a:rect l="l" t="t" r="r" b="b"/>
            <a:pathLst>
              <a:path w="1020445" h="1020445">
                <a:moveTo>
                  <a:pt x="510197" y="0"/>
                </a:moveTo>
                <a:lnTo>
                  <a:pt x="461061" y="2335"/>
                </a:lnTo>
                <a:lnTo>
                  <a:pt x="413247" y="9199"/>
                </a:lnTo>
                <a:lnTo>
                  <a:pt x="366968" y="20378"/>
                </a:lnTo>
                <a:lnTo>
                  <a:pt x="322439" y="35658"/>
                </a:lnTo>
                <a:lnTo>
                  <a:pt x="279872" y="54824"/>
                </a:lnTo>
                <a:lnTo>
                  <a:pt x="239482" y="77665"/>
                </a:lnTo>
                <a:lnTo>
                  <a:pt x="201482" y="103964"/>
                </a:lnTo>
                <a:lnTo>
                  <a:pt x="166087" y="133509"/>
                </a:lnTo>
                <a:lnTo>
                  <a:pt x="133509" y="166087"/>
                </a:lnTo>
                <a:lnTo>
                  <a:pt x="103964" y="201482"/>
                </a:lnTo>
                <a:lnTo>
                  <a:pt x="77665" y="239482"/>
                </a:lnTo>
                <a:lnTo>
                  <a:pt x="54824" y="279872"/>
                </a:lnTo>
                <a:lnTo>
                  <a:pt x="35658" y="322439"/>
                </a:lnTo>
                <a:lnTo>
                  <a:pt x="20378" y="366968"/>
                </a:lnTo>
                <a:lnTo>
                  <a:pt x="9199" y="413247"/>
                </a:lnTo>
                <a:lnTo>
                  <a:pt x="2335" y="461061"/>
                </a:lnTo>
                <a:lnTo>
                  <a:pt x="0" y="510197"/>
                </a:lnTo>
                <a:lnTo>
                  <a:pt x="2335" y="559332"/>
                </a:lnTo>
                <a:lnTo>
                  <a:pt x="9199" y="607146"/>
                </a:lnTo>
                <a:lnTo>
                  <a:pt x="20378" y="653425"/>
                </a:lnTo>
                <a:lnTo>
                  <a:pt x="35658" y="697955"/>
                </a:lnTo>
                <a:lnTo>
                  <a:pt x="54824" y="740521"/>
                </a:lnTo>
                <a:lnTo>
                  <a:pt x="77665" y="780912"/>
                </a:lnTo>
                <a:lnTo>
                  <a:pt x="103964" y="818911"/>
                </a:lnTo>
                <a:lnTo>
                  <a:pt x="133509" y="854306"/>
                </a:lnTo>
                <a:lnTo>
                  <a:pt x="166087" y="886884"/>
                </a:lnTo>
                <a:lnTo>
                  <a:pt x="201482" y="916429"/>
                </a:lnTo>
                <a:lnTo>
                  <a:pt x="239482" y="942729"/>
                </a:lnTo>
                <a:lnTo>
                  <a:pt x="279872" y="965569"/>
                </a:lnTo>
                <a:lnTo>
                  <a:pt x="322439" y="984736"/>
                </a:lnTo>
                <a:lnTo>
                  <a:pt x="366968" y="1000015"/>
                </a:lnTo>
                <a:lnTo>
                  <a:pt x="413247" y="1011194"/>
                </a:lnTo>
                <a:lnTo>
                  <a:pt x="461061" y="1018058"/>
                </a:lnTo>
                <a:lnTo>
                  <a:pt x="510197" y="1020394"/>
                </a:lnTo>
                <a:lnTo>
                  <a:pt x="559332" y="1018058"/>
                </a:lnTo>
                <a:lnTo>
                  <a:pt x="607146" y="1011194"/>
                </a:lnTo>
                <a:lnTo>
                  <a:pt x="653425" y="1000015"/>
                </a:lnTo>
                <a:lnTo>
                  <a:pt x="697955" y="984736"/>
                </a:lnTo>
                <a:lnTo>
                  <a:pt x="740521" y="965569"/>
                </a:lnTo>
                <a:lnTo>
                  <a:pt x="780912" y="942729"/>
                </a:lnTo>
                <a:lnTo>
                  <a:pt x="818911" y="916429"/>
                </a:lnTo>
                <a:lnTo>
                  <a:pt x="854306" y="886884"/>
                </a:lnTo>
                <a:lnTo>
                  <a:pt x="886884" y="854306"/>
                </a:lnTo>
                <a:lnTo>
                  <a:pt x="916429" y="818911"/>
                </a:lnTo>
                <a:lnTo>
                  <a:pt x="942729" y="780912"/>
                </a:lnTo>
                <a:lnTo>
                  <a:pt x="965569" y="740521"/>
                </a:lnTo>
                <a:lnTo>
                  <a:pt x="984736" y="697955"/>
                </a:lnTo>
                <a:lnTo>
                  <a:pt x="1000015" y="653425"/>
                </a:lnTo>
                <a:lnTo>
                  <a:pt x="1011194" y="607146"/>
                </a:lnTo>
                <a:lnTo>
                  <a:pt x="1018058" y="559332"/>
                </a:lnTo>
                <a:lnTo>
                  <a:pt x="1020394" y="510197"/>
                </a:lnTo>
                <a:lnTo>
                  <a:pt x="1018058" y="461061"/>
                </a:lnTo>
                <a:lnTo>
                  <a:pt x="1011194" y="413247"/>
                </a:lnTo>
                <a:lnTo>
                  <a:pt x="1000015" y="366968"/>
                </a:lnTo>
                <a:lnTo>
                  <a:pt x="984736" y="322439"/>
                </a:lnTo>
                <a:lnTo>
                  <a:pt x="965569" y="279872"/>
                </a:lnTo>
                <a:lnTo>
                  <a:pt x="942729" y="239482"/>
                </a:lnTo>
                <a:lnTo>
                  <a:pt x="916429" y="201482"/>
                </a:lnTo>
                <a:lnTo>
                  <a:pt x="886884" y="166087"/>
                </a:lnTo>
                <a:lnTo>
                  <a:pt x="854306" y="133509"/>
                </a:lnTo>
                <a:lnTo>
                  <a:pt x="818911" y="103964"/>
                </a:lnTo>
                <a:lnTo>
                  <a:pt x="780912" y="77665"/>
                </a:lnTo>
                <a:lnTo>
                  <a:pt x="740521" y="54824"/>
                </a:lnTo>
                <a:lnTo>
                  <a:pt x="697955" y="35658"/>
                </a:lnTo>
                <a:lnTo>
                  <a:pt x="653425" y="20378"/>
                </a:lnTo>
                <a:lnTo>
                  <a:pt x="607146" y="9199"/>
                </a:lnTo>
                <a:lnTo>
                  <a:pt x="559332" y="2335"/>
                </a:lnTo>
                <a:lnTo>
                  <a:pt x="510197" y="0"/>
                </a:lnTo>
                <a:close/>
              </a:path>
            </a:pathLst>
          </a:custGeom>
          <a:solidFill>
            <a:srgbClr val="76A565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98668966-B251-474B-B106-8746BCED80E9}"/>
              </a:ext>
            </a:extLst>
          </p:cNvPr>
          <p:cNvSpPr/>
          <p:nvPr userDrawn="1"/>
        </p:nvSpPr>
        <p:spPr>
          <a:xfrm>
            <a:off x="10960722" y="2490045"/>
            <a:ext cx="1231861" cy="2462322"/>
          </a:xfrm>
          <a:custGeom>
            <a:avLst/>
            <a:gdLst/>
            <a:ahLst/>
            <a:cxnLst/>
            <a:rect l="l" t="t" r="r" b="b"/>
            <a:pathLst>
              <a:path w="558800" h="1116964">
                <a:moveTo>
                  <a:pt x="558215" y="0"/>
                </a:moveTo>
                <a:lnTo>
                  <a:pt x="510051" y="2048"/>
                </a:lnTo>
                <a:lnTo>
                  <a:pt x="463023" y="8083"/>
                </a:lnTo>
                <a:lnTo>
                  <a:pt x="417302" y="17937"/>
                </a:lnTo>
                <a:lnTo>
                  <a:pt x="373053" y="31441"/>
                </a:lnTo>
                <a:lnTo>
                  <a:pt x="330444" y="48430"/>
                </a:lnTo>
                <a:lnTo>
                  <a:pt x="289643" y="68733"/>
                </a:lnTo>
                <a:lnTo>
                  <a:pt x="250818" y="92186"/>
                </a:lnTo>
                <a:lnTo>
                  <a:pt x="214136" y="118619"/>
                </a:lnTo>
                <a:lnTo>
                  <a:pt x="179765" y="147865"/>
                </a:lnTo>
                <a:lnTo>
                  <a:pt x="147871" y="179758"/>
                </a:lnTo>
                <a:lnTo>
                  <a:pt x="118624" y="214128"/>
                </a:lnTo>
                <a:lnTo>
                  <a:pt x="92190" y="250809"/>
                </a:lnTo>
                <a:lnTo>
                  <a:pt x="68736" y="289634"/>
                </a:lnTo>
                <a:lnTo>
                  <a:pt x="48432" y="330433"/>
                </a:lnTo>
                <a:lnTo>
                  <a:pt x="31443" y="373041"/>
                </a:lnTo>
                <a:lnTo>
                  <a:pt x="17938" y="417290"/>
                </a:lnTo>
                <a:lnTo>
                  <a:pt x="8084" y="463011"/>
                </a:lnTo>
                <a:lnTo>
                  <a:pt x="2048" y="510038"/>
                </a:lnTo>
                <a:lnTo>
                  <a:pt x="0" y="558203"/>
                </a:lnTo>
                <a:lnTo>
                  <a:pt x="2048" y="606367"/>
                </a:lnTo>
                <a:lnTo>
                  <a:pt x="8084" y="653394"/>
                </a:lnTo>
                <a:lnTo>
                  <a:pt x="17938" y="699116"/>
                </a:lnTo>
                <a:lnTo>
                  <a:pt x="31443" y="743365"/>
                </a:lnTo>
                <a:lnTo>
                  <a:pt x="48432" y="785974"/>
                </a:lnTo>
                <a:lnTo>
                  <a:pt x="68736" y="826775"/>
                </a:lnTo>
                <a:lnTo>
                  <a:pt x="92190" y="865600"/>
                </a:lnTo>
                <a:lnTo>
                  <a:pt x="118624" y="902282"/>
                </a:lnTo>
                <a:lnTo>
                  <a:pt x="147871" y="936653"/>
                </a:lnTo>
                <a:lnTo>
                  <a:pt x="179765" y="968547"/>
                </a:lnTo>
                <a:lnTo>
                  <a:pt x="214136" y="997794"/>
                </a:lnTo>
                <a:lnTo>
                  <a:pt x="250818" y="1024228"/>
                </a:lnTo>
                <a:lnTo>
                  <a:pt x="289643" y="1047681"/>
                </a:lnTo>
                <a:lnTo>
                  <a:pt x="330444" y="1067986"/>
                </a:lnTo>
                <a:lnTo>
                  <a:pt x="373053" y="1084975"/>
                </a:lnTo>
                <a:lnTo>
                  <a:pt x="417302" y="1098480"/>
                </a:lnTo>
                <a:lnTo>
                  <a:pt x="463023" y="1108334"/>
                </a:lnTo>
                <a:lnTo>
                  <a:pt x="510051" y="1114369"/>
                </a:lnTo>
                <a:lnTo>
                  <a:pt x="558215" y="1116418"/>
                </a:lnTo>
                <a:lnTo>
                  <a:pt x="558215" y="0"/>
                </a:lnTo>
                <a:close/>
              </a:path>
            </a:pathLst>
          </a:custGeom>
          <a:solidFill>
            <a:srgbClr val="00A5A6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DFB8ACA-D660-7749-81A4-53C9008C03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097" y="5334001"/>
            <a:ext cx="1239321" cy="11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2026"/>
            <a:ext cx="10515600" cy="337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DEFA53-EE94-B246-8E0D-44682EDF985D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6E7AF2-D084-1C44-B95D-46EFDFF46C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1588" y="5741395"/>
            <a:ext cx="1013992" cy="7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2026"/>
            <a:ext cx="10515600" cy="337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DEFA53-EE94-B246-8E0D-44682EDF985D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5BEB020-401D-0044-80BB-94186687AC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097" y="5334001"/>
            <a:ext cx="1239321" cy="11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FE95647-B474-1040-A599-B29120F3BAB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5B147C-CF8A-524C-8F3C-F363B2A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526"/>
            <a:ext cx="472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41D88-3BC4-3144-A419-E62CF4A8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2026"/>
            <a:ext cx="4724400" cy="337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2774F-A055-AB45-843D-D835893EA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70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667A57-C300-344F-9F36-94A972A47DCE}" type="datetime1">
              <a:rPr lang="nb-NO" smtClean="0"/>
              <a:t>14.06.2021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C8D63-A916-B143-A12A-0A11C7D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70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06F101-95EB-754F-B261-70479E51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9704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7819C-B2B1-B242-A47E-78DDC6BCAA8C}" type="slidenum">
              <a:rPr lang="nb-NO" smtClean="0"/>
              <a:pPr/>
              <a:t>‹#›</a:t>
            </a:fld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69504F0-70BB-4B45-B3DF-D0E62B89F3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772" y="5741395"/>
            <a:ext cx="1011622" cy="7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2241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globalassets/dokumenterfiler/studier/lyst-pa-livet-mm/120617-brukermedvirkningstrappen.pdf" TargetMode="External"/><Relationship Id="rId7" Type="http://schemas.openxmlformats.org/officeDocument/2006/relationships/hyperlink" Target="https://helse-vest.no/Documents/Om%20oss/Brukarmedverknad/Brukarmedverknad%20p%C3%A5%20systemniv%C3%A5%20i%20helsef%C3%B8retak%20-%20Januar%202017.pdf" TargetMode="External"/><Relationship Id="rId2" Type="http://schemas.openxmlformats.org/officeDocument/2006/relationships/hyperlink" Target="https://www.funkis.no/studiearbeid/studiemateriell/grunnopplaring-i-brukermedvirkning/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helsevest.no/seksjon/styresaker/Documents/2015/07.04.2015/Sak%2004015%20Vedlegg%202%20-%20Brukermedvirkning%20i%20helseforskning%20i%20Norge,%20forslag%20til%20retningslinjer%20og%20tiltak.pdf" TargetMode="External"/><Relationship Id="rId5" Type="http://schemas.openxmlformats.org/officeDocument/2006/relationships/hyperlink" Target="https://www.funkis.no/studiearbeid/studiemateriell/brukermedvirkning-i-forskning/" TargetMode="External"/><Relationship Id="rId4" Type="http://schemas.openxmlformats.org/officeDocument/2006/relationships/hyperlink" Target="https://helse-vest.no/Documents/Om%20oss/Brukarmedverknad/veileder-for-brukermedvirkning-i-helseforskning-i-spesialisthelsetjeneste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ine.hope.spjeld@helse-bergen.no" TargetMode="External"/><Relationship Id="rId2" Type="http://schemas.openxmlformats.org/officeDocument/2006/relationships/hyperlink" Target="mailto:stinehspjeld@gmai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532DFA-082A-364D-8447-7EB1CF78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251857"/>
            <a:ext cx="10591800" cy="2387600"/>
          </a:xfrm>
        </p:spPr>
        <p:txBody>
          <a:bodyPr>
            <a:normAutofit/>
          </a:bodyPr>
          <a:lstStyle/>
          <a:p>
            <a:r>
              <a:rPr lang="nb-NO" dirty="0"/>
              <a:t>Brukermedvirkning og brukerråd i Forhelse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8782B5-463B-F741-B5AD-4AC4C8FFF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v/ Stine Hope Spjeld</a:t>
            </a:r>
          </a:p>
          <a:p>
            <a:r>
              <a:rPr lang="nb-NO" dirty="0"/>
              <a:t>Erfaringskonsulent </a:t>
            </a:r>
            <a:r>
              <a:rPr lang="nb-NO" dirty="0" err="1"/>
              <a:t>ogbrukerrepresentant</a:t>
            </a:r>
            <a:r>
              <a:rPr lang="nb-NO" dirty="0"/>
              <a:t> i Forhelse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916401-EAD7-F34F-A51C-C3A5C311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19BB32-AB9E-F245-94AF-797FF465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457A81-BD5C-DC44-9D71-888649EB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35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3245AA-EAF7-794F-9968-703F5ADC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262"/>
            <a:ext cx="10515600" cy="1325563"/>
          </a:xfrm>
        </p:spPr>
        <p:txBody>
          <a:bodyPr/>
          <a:lstStyle/>
          <a:p>
            <a:r>
              <a:rPr lang="nb-NO" dirty="0"/>
              <a:t>Brukerråd- forslag til mandat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D805DE-87BA-1D4C-BAF1-1B962721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9906000" cy="3748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u="sng" dirty="0"/>
              <a:t>FORMÅL</a:t>
            </a:r>
            <a:r>
              <a:rPr lang="nb-NO" b="1" dirty="0"/>
              <a:t>: </a:t>
            </a:r>
          </a:p>
          <a:p>
            <a:r>
              <a:rPr lang="nb-NO" dirty="0"/>
              <a:t>Bedre forskningens kvalitet og relevans </a:t>
            </a:r>
          </a:p>
          <a:p>
            <a:r>
              <a:rPr lang="nb-NO" dirty="0"/>
              <a:t>Oppnå god medvirkning og reflektere brukernes perspektiv, behov og erfaringer</a:t>
            </a:r>
          </a:p>
          <a:p>
            <a:r>
              <a:rPr lang="nb-NO" dirty="0"/>
              <a:t>Brukerrepresentanter har mulighet og tilgang til å påvirke, utvikle og endre</a:t>
            </a:r>
          </a:p>
          <a:p>
            <a:pPr lvl="0"/>
            <a:endParaRPr lang="nb-NO" dirty="0"/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u="sng" dirty="0"/>
              <a:t>ORGANISERING OG ROLLE</a:t>
            </a:r>
          </a:p>
          <a:p>
            <a:r>
              <a:rPr lang="nb-NO" dirty="0"/>
              <a:t>Rådgivende organ </a:t>
            </a:r>
          </a:p>
          <a:p>
            <a:r>
              <a:rPr lang="nb-NO" dirty="0"/>
              <a:t>Systemnivå </a:t>
            </a:r>
          </a:p>
          <a:p>
            <a:r>
              <a:rPr lang="nb-NO" dirty="0"/>
              <a:t>Forum for tilbakemelding/ innspill fra brukerrepresentanter om generaliserte erfaringer</a:t>
            </a:r>
          </a:p>
          <a:p>
            <a:endParaRPr lang="nb-NO" dirty="0"/>
          </a:p>
          <a:p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9520E3-EBE0-5942-8941-63693B87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BEFCEF-D915-5B46-B2C9-C5CFC03B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0090B3-B464-7949-9F39-6BDA12E3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57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8E7710-9811-DD45-ADFF-290C4853A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347"/>
            <a:ext cx="10515600" cy="5486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b="1" u="sng" dirty="0"/>
              <a:t>HOVEDOPPGAVER</a:t>
            </a:r>
          </a:p>
          <a:p>
            <a:r>
              <a:rPr lang="nb-NO" dirty="0"/>
              <a:t>Fremme saker som er viktige for brukere, pasienter og pårørende. </a:t>
            </a:r>
          </a:p>
          <a:p>
            <a:r>
              <a:rPr lang="nb-NO" dirty="0"/>
              <a:t>Delta direkte i ulike faser av forskningsprosjekt/delprosjekter</a:t>
            </a:r>
          </a:p>
          <a:p>
            <a:r>
              <a:rPr lang="nb-NO" dirty="0"/>
              <a:t>Delta på overordnet strategisk og rådgivende nivå i brukerrådet </a:t>
            </a:r>
          </a:p>
          <a:p>
            <a:endParaRPr lang="nb-NO" dirty="0"/>
          </a:p>
          <a:p>
            <a:pPr lvl="0"/>
            <a:r>
              <a:rPr lang="nb-NO" dirty="0"/>
              <a:t>Reflektere brukernes perspektiv, behov og erfaringer </a:t>
            </a:r>
          </a:p>
          <a:p>
            <a:pPr lvl="0"/>
            <a:r>
              <a:rPr lang="nb-NO" dirty="0"/>
              <a:t>Lage årsplaner og årsrapport for egen virksomhet </a:t>
            </a:r>
          </a:p>
          <a:p>
            <a:pPr lvl="0"/>
            <a:r>
              <a:rPr lang="nb-NO" dirty="0"/>
              <a:t>Komme med uttalelser og benytte brukerkompetansen der det vurderes aktuelt</a:t>
            </a:r>
          </a:p>
          <a:p>
            <a:pPr lvl="0"/>
            <a:r>
              <a:rPr lang="nb-NO" dirty="0"/>
              <a:t>Evaluere egen virksomhet </a:t>
            </a:r>
          </a:p>
          <a:p>
            <a:pPr lvl="0"/>
            <a:endParaRPr lang="nb-NO" b="1" dirty="0"/>
          </a:p>
          <a:p>
            <a:pPr marL="0" indent="0">
              <a:buNone/>
            </a:pPr>
            <a:r>
              <a:rPr lang="nb-NO" b="1" u="sng" dirty="0"/>
              <a:t>SAMMENSETNING</a:t>
            </a:r>
          </a:p>
          <a:p>
            <a:pPr lvl="0"/>
            <a:r>
              <a:rPr lang="nb-NO" dirty="0"/>
              <a:t>Speile hele virksomhetsområde til senteret. </a:t>
            </a:r>
          </a:p>
          <a:p>
            <a:r>
              <a:rPr lang="nb-NO" dirty="0"/>
              <a:t>Oppnevnes primært som faste medlemmer </a:t>
            </a:r>
          </a:p>
          <a:p>
            <a:r>
              <a:rPr lang="nb-NO" dirty="0"/>
              <a:t>En eller to representanter (</a:t>
            </a:r>
            <a:r>
              <a:rPr lang="nb-NO" dirty="0" err="1"/>
              <a:t>evnt</a:t>
            </a:r>
            <a:r>
              <a:rPr lang="nb-NO" dirty="0"/>
              <a:t>. vararepresentant) fra hver av de aktuelle brukerorganisasjonene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u="sng" dirty="0"/>
              <a:t>MØTER</a:t>
            </a:r>
            <a:r>
              <a:rPr lang="nb-NO" b="1" dirty="0"/>
              <a:t> </a:t>
            </a:r>
          </a:p>
          <a:p>
            <a:r>
              <a:rPr lang="nb-NO" dirty="0"/>
              <a:t>Minimum totalt to møter i året. </a:t>
            </a:r>
          </a:p>
          <a:p>
            <a:r>
              <a:rPr lang="nb-NO" dirty="0"/>
              <a:t>I forkant av styremøtet</a:t>
            </a:r>
            <a:endParaRPr lang="nb-NO" b="1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6464DE-FD18-A649-B37C-07465D33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E4E-CE66-A34E-B4B2-EEBC8B3A3FCB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31268D-8E8A-1C44-A436-19B079D1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DA855A-58EA-5E40-AEBF-0ED0B71F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1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01932A-BD50-2949-A23A-4DEAEFF1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169"/>
            <a:ext cx="10515600" cy="1325563"/>
          </a:xfrm>
        </p:spPr>
        <p:txBody>
          <a:bodyPr/>
          <a:lstStyle/>
          <a:p>
            <a:r>
              <a:rPr lang="nb-NO" dirty="0"/>
              <a:t>Litteratur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276D6F-F89B-9345-9F11-B04F9015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495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nb-NO" dirty="0">
                <a:latin typeface="+mn-lt"/>
              </a:rPr>
              <a:t>Studieforbundet Funkis og FFO. Grunnopplæring i brukermedvirkning. [Internett]. Tilgjengelig fra: </a:t>
            </a:r>
            <a:r>
              <a:rPr lang="nb-NO" u="sng" dirty="0">
                <a:latin typeface="+mn-lt"/>
                <a:hlinkClick r:id="rId2"/>
              </a:rPr>
              <a:t>https://www.funkis.no/studiearbeid/studiemateriell/grunnopplaring-i-brukermedvirkning/</a:t>
            </a:r>
            <a:endParaRPr lang="nb-NO" dirty="0">
              <a:latin typeface="+mn-lt"/>
            </a:endParaRPr>
          </a:p>
          <a:p>
            <a:pPr lvl="0">
              <a:lnSpc>
                <a:spcPct val="170000"/>
              </a:lnSpc>
            </a:pPr>
            <a:r>
              <a:rPr lang="nb-NO" dirty="0">
                <a:latin typeface="+mn-lt"/>
              </a:rPr>
              <a:t>FHI. Verktøy for økt brukermedvirkning- brukermedvirkningstrappen [Internett]. [publisert 29.01.17]. Tilgjengelig fra: </a:t>
            </a:r>
            <a:r>
              <a:rPr lang="nb-NO" u="sng" dirty="0">
                <a:latin typeface="+mn-lt"/>
                <a:hlinkClick r:id="rId3"/>
              </a:rPr>
              <a:t>https://www.fhi.no/globalassets/dokumenterfiler/studier/lyst-pa-livet-mm/120617-brukermedvirkningstrappen.pdf</a:t>
            </a:r>
            <a:endParaRPr lang="nb-NO" dirty="0">
              <a:latin typeface="+mn-lt"/>
            </a:endParaRPr>
          </a:p>
          <a:p>
            <a:pPr lvl="0">
              <a:lnSpc>
                <a:spcPct val="170000"/>
              </a:lnSpc>
            </a:pPr>
            <a:r>
              <a:rPr lang="nb-NO" dirty="0">
                <a:latin typeface="+mn-lt"/>
              </a:rPr>
              <a:t>Veileder for brukermedvirkning i helseforskning i spesialisthelsetjenesten. Mai 2018. </a:t>
            </a:r>
            <a:r>
              <a:rPr lang="nb-NO" b="1" u="sng" dirty="0">
                <a:latin typeface="+mn-lt"/>
                <a:hlinkClick r:id="rId4"/>
              </a:rPr>
              <a:t>https://helse-vest.no/Documents/Om%20oss/Brukarmedverknad/veileder-for-brukermedvirkning-i-helseforskning-i-spesialisthelsetjenesten.pdf</a:t>
            </a:r>
            <a:endParaRPr lang="nb-NO" dirty="0"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nb-NO" dirty="0">
                <a:latin typeface="+mn-lt"/>
              </a:rPr>
              <a:t>Studieforbundet Funkis og FFO. Brukermedvirkning i forskning. [Internett]. Tilgjengelig fra: </a:t>
            </a:r>
            <a:r>
              <a:rPr lang="nb-NO" u="sng" dirty="0">
                <a:latin typeface="+mn-lt"/>
                <a:hlinkClick r:id="rId5"/>
              </a:rPr>
              <a:t>https://www.funkis.no/studiearbeid/studiemateriell/brukermedvirkning-i-forskning/</a:t>
            </a:r>
            <a:endParaRPr lang="nb-NO" u="sng" dirty="0"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nb-NO" dirty="0">
                <a:latin typeface="+mn-lt"/>
              </a:rPr>
              <a:t>Brukermedvirkning i helseforskning i Norge. Endelige retningslinjer og tiltak 26.02.2015. Tilgjengelig fra: </a:t>
            </a:r>
            <a:r>
              <a:rPr lang="nb-NO" dirty="0">
                <a:latin typeface="+mn-lt"/>
                <a:hlinkClick r:id="rId6"/>
              </a:rPr>
              <a:t>https://helsevest.no/seksjon/styresaker/Documents/2015/07.04.2015/Sak%2004015%20Vedlegg%202%20-%20Brukermedvirkning%20i%20helseforskning%20i%20Norge,%20forslag%20til%20retningslinjer%20og%20tiltak.pdf</a:t>
            </a:r>
            <a:endParaRPr lang="nb-NO" dirty="0"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nb-NO" dirty="0">
                <a:latin typeface="+mn-lt"/>
              </a:rPr>
              <a:t>Brukermedvirkning på systemnivå helseforetak. Tilgjengelig fra: </a:t>
            </a:r>
            <a:r>
              <a:rPr lang="nb-NO" b="1" u="sng" dirty="0">
                <a:latin typeface="+mn-lt"/>
                <a:hlinkClick r:id="rId7"/>
              </a:rPr>
              <a:t>https://helse-vest.no/Documents/Om%20oss/Brukarmedverknad/Brukarmedverknad%20p%C3%A5%20systemniv%C3%A5%20i%20helsef%C3%B8retak%20-%20Januar%202017.pd</a:t>
            </a:r>
            <a:r>
              <a:rPr lang="nb-NO" b="1" u="sng" dirty="0">
                <a:latin typeface="+mn-lt"/>
                <a:hlinkClick r:id="rId7"/>
              </a:rPr>
              <a:t>f</a:t>
            </a:r>
            <a:endParaRPr lang="nb-NO" b="1" u="sng" dirty="0">
              <a:latin typeface="+mn-lt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CEF8DD-C1ED-9D4D-AA26-A9937420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FADBB8-7B00-6541-9663-9FC3B8F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BF46D3-73AA-994B-BF49-347BBBD6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800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36B032-6C8F-2D48-937F-34FC2346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3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Takk for meg!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505EE6-5767-3244-BCB0-9C836CFF1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4651630"/>
            <a:ext cx="5867400" cy="1810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000" dirty="0"/>
              <a:t>E-post: </a:t>
            </a:r>
          </a:p>
          <a:p>
            <a:pPr marL="0" indent="0" algn="ctr">
              <a:buNone/>
            </a:pPr>
            <a:r>
              <a:rPr lang="nb-NO" sz="2000" dirty="0">
                <a:hlinkClick r:id="rId2"/>
              </a:rPr>
              <a:t>stinehspjeld@gmail.com</a:t>
            </a:r>
            <a:endParaRPr lang="nb-NO" sz="2000" dirty="0"/>
          </a:p>
          <a:p>
            <a:pPr marL="0" indent="0" algn="ctr">
              <a:buNone/>
            </a:pPr>
            <a:r>
              <a:rPr lang="nb-NO" sz="2000" dirty="0">
                <a:hlinkClick r:id="rId3"/>
              </a:rPr>
              <a:t>stine.hope.spjeld@helse-bergen.no</a:t>
            </a:r>
            <a:r>
              <a:rPr lang="nb-NO" sz="2000" dirty="0"/>
              <a:t> </a:t>
            </a:r>
          </a:p>
          <a:p>
            <a:pPr marL="0" indent="0" algn="ctr">
              <a:buNone/>
            </a:pPr>
            <a:endParaRPr lang="nb-NO" sz="2000" dirty="0"/>
          </a:p>
          <a:p>
            <a:pPr marL="0" indent="0" algn="ctr">
              <a:buNone/>
            </a:pPr>
            <a:endParaRPr 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6B2279-1B4C-7841-A445-F83D0304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3B332C-8A04-0945-B5C9-5B9A548B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5A0E62-2D1C-2D4D-841F-2DE28EB9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87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B1893DE3-F868-0245-BFE5-B7512476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1325563"/>
          </a:xfrm>
        </p:spPr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4BE2764-C492-304E-AFD0-FC225A5E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71068"/>
            <a:ext cx="10820400" cy="3828758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Begrepsavklaring, hvem er bruker? </a:t>
            </a:r>
          </a:p>
          <a:p>
            <a:pPr lvl="0"/>
            <a:r>
              <a:rPr lang="nb-NO" dirty="0"/>
              <a:t>Brukermedvirkningstrappen</a:t>
            </a:r>
          </a:p>
          <a:p>
            <a:r>
              <a:rPr lang="nb-NO" dirty="0"/>
              <a:t>Hvorfor er brukerperspektivet viktig i forskning?</a:t>
            </a:r>
          </a:p>
          <a:p>
            <a:r>
              <a:rPr lang="nb-NO" dirty="0"/>
              <a:t>Deltakelse i forskning/delprosjekter: ulike faser  </a:t>
            </a:r>
            <a:endParaRPr lang="nb-NO" b="1" dirty="0"/>
          </a:p>
          <a:p>
            <a:r>
              <a:rPr lang="nb-NO" dirty="0"/>
              <a:t>Deltakelse i strategiske organ og fora: brukerråd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E0928D-B16C-4A46-B2A2-01E97080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3ECBBB-486F-E54F-BF46-8162D4DB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5493D2-CBA4-5843-A40F-F8A3C9A0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48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57611E-D13D-824A-871B-CA3A40B5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645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Begrepsavklaring- hvem er brukeren?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12B24A-6ADF-5242-9797-8F98500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999"/>
            <a:ext cx="9448800" cy="4649248"/>
          </a:xfrm>
        </p:spPr>
        <p:txBody>
          <a:bodyPr>
            <a:normAutofit fontScale="62500" lnSpcReduction="20000"/>
          </a:bodyPr>
          <a:lstStyle/>
          <a:p>
            <a:r>
              <a:rPr lang="nb-NO" b="1" dirty="0"/>
              <a:t>Brukere: </a:t>
            </a:r>
            <a:r>
              <a:rPr lang="nb-NO" i="1" dirty="0"/>
              <a:t>primært pasienter dvs. personer som mottar eller har benyttet seg av en helsetjeneste, og pårørende til pasienter. </a:t>
            </a:r>
            <a:r>
              <a:rPr lang="nb-NO" b="1" i="1" dirty="0"/>
              <a:t> </a:t>
            </a:r>
            <a:r>
              <a:rPr lang="nb-NO" i="1" dirty="0"/>
              <a:t>Brukerne skal fortrinnsvis være representert gjennom pasient/brukerorganisasjoner</a:t>
            </a:r>
          </a:p>
          <a:p>
            <a:pPr marL="0" indent="0">
              <a:buNone/>
            </a:pPr>
            <a:endParaRPr lang="nb-NO" b="1" i="1" dirty="0"/>
          </a:p>
          <a:p>
            <a:r>
              <a:rPr lang="nb-NO" b="1" dirty="0"/>
              <a:t>Brukermedvirkning</a:t>
            </a:r>
            <a:r>
              <a:rPr lang="nb-NO" dirty="0"/>
              <a:t>: </a:t>
            </a:r>
            <a:r>
              <a:rPr lang="nb-NO" i="1" dirty="0"/>
              <a:t>«Brukermedvirkning vil si at de som berøres av en beslutning, eller er brukere av tjenester, får innflytelse på beslutningsprosesser og utforming av tjenestetilbud» St. meld. nr. 34(1996-97)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Individuell brukermedvirkning:</a:t>
            </a:r>
            <a:r>
              <a:rPr lang="nb-NO" dirty="0"/>
              <a:t> </a:t>
            </a:r>
            <a:r>
              <a:rPr lang="nb-NO" i="1" dirty="0"/>
              <a:t>At den enkelte har mulighet til å utøve innflytelse på eget tjenestetilbud eller i egen sak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Representerende medvirkning på tjenestenivå eller brukermedvirkning på systemnivå:</a:t>
            </a:r>
            <a:r>
              <a:rPr lang="nb-NO" dirty="0"/>
              <a:t> </a:t>
            </a:r>
            <a:r>
              <a:rPr lang="nb-NO" i="1" dirty="0"/>
              <a:t>Brukermedvirkning der representanter for brukerne oppnevnes av deres interesseorganisasjoner for å få til endringer som gir forbedringer i tjenester og tilbud. Brukere blir «brukerrepresentanter» når deres egne erfaringer er utviklet til å være generaliserte erfaringer, som danner grunnlag for at de skal kunne representere flere enn seg selv. Arenaen for slik generalisering vil vanligvis være brukerorganisasjoner og brukerråd/ brukerutvalg. 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E3239D-5EF4-2D49-BF35-676E3553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938D10-B8C8-9247-89FE-D4E684ED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363797-1A88-AA48-B5AE-EC116D76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85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64E17-1ED3-4C4C-A782-40EA46F7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79" y="178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Brukermedvirkning på flere 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7F68B0-2A01-4B4B-987C-6E596EE8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1890941"/>
            <a:ext cx="4876800" cy="3372974"/>
          </a:xfrm>
        </p:spPr>
        <p:txBody>
          <a:bodyPr>
            <a:normAutofit/>
          </a:bodyPr>
          <a:lstStyle/>
          <a:p>
            <a:r>
              <a:rPr lang="nb-NO" sz="2400" dirty="0"/>
              <a:t>Forankring 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Brukermedvirkning på flere nivå </a:t>
            </a:r>
          </a:p>
          <a:p>
            <a:endParaRPr lang="nb-NO" sz="2400" dirty="0"/>
          </a:p>
          <a:p>
            <a:r>
              <a:rPr lang="nb-NO" sz="2400" dirty="0"/>
              <a:t>Nivåene reguleres av ulike lovverk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530202-C93B-5944-A717-B5A9A1EF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C1FCBE-64B5-CB41-823E-112A0A85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3945B4-D909-FF45-A8E5-97875585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231421-ED34-B648-BB51-B357E2907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16157"/>
              </p:ext>
            </p:extLst>
          </p:nvPr>
        </p:nvGraphicFramePr>
        <p:xfrm>
          <a:off x="1524000" y="1646383"/>
          <a:ext cx="4572000" cy="425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38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AE1CC0D-65CD-B14A-B436-571C68E1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C998A5-2362-9E43-BF9A-A89A6953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307590-4C1A-5349-83CC-2A09D8B0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2C9FED-874C-824F-BAE7-53EB0C66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5</a:t>
            </a:fld>
            <a:endParaRPr lang="nb-NO"/>
          </a:p>
        </p:txBody>
      </p:sp>
      <p:pic>
        <p:nvPicPr>
          <p:cNvPr id="9" name="Plassholder for innhold 3">
            <a:extLst>
              <a:ext uri="{FF2B5EF4-FFF2-40B4-BE49-F238E27FC236}">
                <a16:creationId xmlns:a16="http://schemas.microsoft.com/office/drawing/2014/main" id="{78674230-6183-B046-9751-E3138FB525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1582400" cy="533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92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2EE597FB-0D8A-8343-8592-D1F746AA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103"/>
            <a:ext cx="92964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Formål- hvorfor brukermedvirkning? 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B83B5A0C-0779-7F4A-83BC-F177ABC0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311"/>
            <a:ext cx="10515600" cy="40882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b="1" dirty="0"/>
              <a:t>For forskningen</a:t>
            </a:r>
          </a:p>
          <a:p>
            <a:r>
              <a:rPr lang="nb-NO" dirty="0"/>
              <a:t>Økt relevans</a:t>
            </a:r>
          </a:p>
          <a:p>
            <a:r>
              <a:rPr lang="nb-NO" dirty="0"/>
              <a:t>Flere nyanser, bredde, dybde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For bruker og forsker </a:t>
            </a:r>
          </a:p>
          <a:p>
            <a:r>
              <a:rPr lang="nb-NO" dirty="0"/>
              <a:t>Økt og/eller ny innsikt og kunnskap</a:t>
            </a:r>
          </a:p>
          <a:p>
            <a:r>
              <a:rPr lang="nb-NO" dirty="0"/>
              <a:t>Motivasjon</a:t>
            </a:r>
          </a:p>
          <a:p>
            <a:r>
              <a:rPr lang="nb-NO" dirty="0"/>
              <a:t>Aktuelt tema belyst fra flere perspektiver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For helsevesenet, brukere/pasienter og pårørende </a:t>
            </a:r>
          </a:p>
          <a:p>
            <a:r>
              <a:rPr lang="nb-NO" dirty="0"/>
              <a:t>Ny kunnskap</a:t>
            </a:r>
          </a:p>
          <a:p>
            <a:r>
              <a:rPr lang="nb-NO" dirty="0"/>
              <a:t>Økte muligheter for å finne og etablere beste praksis</a:t>
            </a:r>
          </a:p>
          <a:p>
            <a:r>
              <a:rPr lang="nb-NO" dirty="0"/>
              <a:t>Tjenesteutvikling og kvalitetsforbedring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4" name="Plassholder for dato 13">
            <a:extLst>
              <a:ext uri="{FF2B5EF4-FFF2-40B4-BE49-F238E27FC236}">
                <a16:creationId xmlns:a16="http://schemas.microsoft.com/office/drawing/2014/main" id="{EA5A4736-8161-5442-87D3-8F9846FC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DDC2823B-2F61-6B49-969E-9F0DFDF8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988FF500-0491-6A4E-8A24-0CDC63CA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6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67ED496-B0F8-214F-BBBC-378B252B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745341"/>
            <a:ext cx="4984750" cy="24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3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CA2A01-C1AD-0243-B76E-E5AD0395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Brukermedvirkning i forskning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643A20-A5C0-0344-91D0-D9EF98D7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65582"/>
            <a:ext cx="10210800" cy="337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i="1" dirty="0"/>
              <a:t>Brukere kan delta direkte i ulike faser av et forskningsprosjekt, delprosjekter og/eller på et mer overordnet strategisk nivå i besluttende/rådgivende organer eller styringsgrupper</a:t>
            </a:r>
            <a:endParaRPr lang="nb-NO" sz="2200" dirty="0"/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r>
              <a:rPr lang="nb-NO" sz="2400" dirty="0"/>
              <a:t>To hovedformer:</a:t>
            </a:r>
          </a:p>
          <a:p>
            <a:pPr marL="0" indent="0">
              <a:buNone/>
            </a:pPr>
            <a:endParaRPr lang="nb-NO" sz="2400" b="1" dirty="0"/>
          </a:p>
          <a:p>
            <a:r>
              <a:rPr lang="nb-NO" sz="2400" dirty="0"/>
              <a:t>Deltakelse i forskning/delprosjekter: de ulike fasene</a:t>
            </a:r>
            <a:endParaRPr lang="nb-NO" sz="2400" b="1" dirty="0"/>
          </a:p>
          <a:p>
            <a:pPr lvl="0"/>
            <a:r>
              <a:rPr lang="nb-NO" sz="2400" dirty="0"/>
              <a:t>Deltakelse i strategiske organ og fora: brukerråd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F8C402-49D2-434D-83DD-13935AFA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7ACBBF-753F-7141-93F5-6B96AFB1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27FDDF-5795-6F46-8DD7-708C175E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86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310A1B-F365-8A40-9BB5-01FA997B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5357"/>
            <a:ext cx="11658600" cy="1325563"/>
          </a:xfrm>
        </p:spPr>
        <p:txBody>
          <a:bodyPr>
            <a:noAutofit/>
          </a:bodyPr>
          <a:lstStyle/>
          <a:p>
            <a:br>
              <a:rPr lang="nb-NO" sz="4000" dirty="0"/>
            </a:br>
            <a:r>
              <a:rPr lang="nb-NO" sz="4000" dirty="0"/>
              <a:t>Brukermedvirkning i forskning/delprosjekter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B6696E-5B0F-8A49-9C35-E274D580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CE4AFE-BB02-C242-A507-DA0F1D85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8D9E58-665C-F44D-B4C2-91111A66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8</a:t>
            </a:fld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E4D69DF-D6EA-C040-A7CA-1B7D4AB36E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440"/>
            <a:ext cx="5334000" cy="38838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2F3B092-5A54-0E4F-A48C-34DBF942F1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27" y="1295400"/>
            <a:ext cx="7203557" cy="44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57611E-D13D-824A-871B-CA3A40B5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11353800" cy="1143000"/>
          </a:xfrm>
        </p:spPr>
        <p:txBody>
          <a:bodyPr>
            <a:normAutofit/>
          </a:bodyPr>
          <a:lstStyle/>
          <a:p>
            <a:r>
              <a:rPr lang="nb-NO" sz="4000" dirty="0"/>
              <a:t>Brukerrådet i Forhelse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12B24A-6ADF-5242-9797-8F98500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5638800" cy="4648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sz="3800" u="sng" dirty="0"/>
              <a:t>Forslag prinsipper</a:t>
            </a:r>
            <a:endParaRPr lang="nb-NO" u="sng" dirty="0"/>
          </a:p>
          <a:p>
            <a:pPr lvl="0"/>
            <a:r>
              <a:rPr lang="nb-NO" sz="2600" dirty="0"/>
              <a:t>Brukerrådet og brukerrepresentantene skal representere alle brukere, dvs. pasienter og pårørende som speiler hele virksomhetsområdet til Forhelse </a:t>
            </a:r>
          </a:p>
          <a:p>
            <a:pPr lvl="0"/>
            <a:r>
              <a:rPr lang="nb-NO" sz="2600" dirty="0"/>
              <a:t>Erfaringskompetansen til brukerrepresentantene er likeverdig med helsefaglig, administrativ og annen kompetanse </a:t>
            </a:r>
          </a:p>
          <a:p>
            <a:pPr lvl="0"/>
            <a:r>
              <a:rPr lang="nb-NO" sz="2600" dirty="0"/>
              <a:t>Brukerrådet har møte og talerett i styret for Forhelse gjennom den oppnevnte leder for brukerrådet </a:t>
            </a:r>
          </a:p>
          <a:p>
            <a:pPr lvl="0"/>
            <a:r>
              <a:rPr lang="nb-NO" sz="2600" dirty="0"/>
              <a:t>Brukerrepresentantene må være bevisste sin rolle som representant, og ha et avklart forhold til egne brukererfaringer</a:t>
            </a:r>
          </a:p>
          <a:p>
            <a:pPr lvl="0"/>
            <a:r>
              <a:rPr lang="nb-NO" sz="2600" dirty="0"/>
              <a:t>Brukerrådet skal ikke behandle saker om enkeltpersoner </a:t>
            </a:r>
          </a:p>
          <a:p>
            <a:pPr lvl="0"/>
            <a:r>
              <a:rPr lang="nb-NO" sz="2600" dirty="0"/>
              <a:t>Forhelse skal legge til rette for brukermedvirkning  </a:t>
            </a:r>
          </a:p>
          <a:p>
            <a:pPr marL="0" lvl="0" indent="0">
              <a:buNone/>
            </a:pPr>
            <a:r>
              <a:rPr lang="nb-NO" sz="2600" dirty="0"/>
              <a:t>Det innebærer: </a:t>
            </a:r>
          </a:p>
          <a:p>
            <a:pPr lvl="0"/>
            <a:r>
              <a:rPr lang="nb-NO" sz="2600" dirty="0"/>
              <a:t>Brukerrepresentantene skal få reell medvirkning</a:t>
            </a:r>
          </a:p>
          <a:p>
            <a:pPr lvl="0"/>
            <a:r>
              <a:rPr lang="nb-NO" sz="2600" dirty="0"/>
              <a:t>Brukerkompetansen benyttes der det vurderes aktuelt i planlegging, avgjørelser, gjennomføring og evaluering</a:t>
            </a:r>
          </a:p>
          <a:p>
            <a:pPr lvl="0"/>
            <a:r>
              <a:rPr lang="nb-NO" sz="2600" dirty="0"/>
              <a:t>Brukersynspunkt skal komme frem i rapportering til styret</a:t>
            </a:r>
          </a:p>
          <a:p>
            <a:pPr lvl="0"/>
            <a:r>
              <a:rPr lang="nb-NO" sz="2600" dirty="0"/>
              <a:t>Brukermedvirkning skal honoreres etter gjeldende satser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E3239D-5EF4-2D49-BF35-676E3553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17.06.2021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938D10-B8C8-9247-89FE-D4E684ED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363797-1A88-AA48-B5AE-EC116D76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819C-B2B1-B242-A47E-78DDC6BCAA8C}" type="slidenum">
              <a:rPr lang="nb-NO" smtClean="0"/>
              <a:t>9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0090E8E2-65DA-684B-BE7A-D1BABF379035}"/>
              </a:ext>
            </a:extLst>
          </p:cNvPr>
          <p:cNvSpPr txBox="1">
            <a:spLocks/>
          </p:cNvSpPr>
          <p:nvPr/>
        </p:nvSpPr>
        <p:spPr>
          <a:xfrm>
            <a:off x="7086600" y="1524000"/>
            <a:ext cx="4038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100" u="sng" dirty="0"/>
              <a:t>Forslag retningslinjer</a:t>
            </a:r>
          </a:p>
          <a:p>
            <a:pPr>
              <a:lnSpc>
                <a:spcPct val="110000"/>
              </a:lnSpc>
            </a:pPr>
            <a:r>
              <a:rPr lang="nb-NO" sz="1400" dirty="0"/>
              <a:t>Retningslinjene skal vedtas av styret i </a:t>
            </a:r>
            <a:r>
              <a:rPr lang="nb-NO" sz="1400" dirty="0" err="1"/>
              <a:t>Forhelse</a:t>
            </a:r>
            <a:endParaRPr lang="nb-NO" sz="1400" dirty="0"/>
          </a:p>
          <a:p>
            <a:pPr>
              <a:lnSpc>
                <a:spcPct val="110000"/>
              </a:lnSpc>
            </a:pPr>
            <a:r>
              <a:rPr lang="nb-NO" sz="1400" dirty="0"/>
              <a:t>Representantene i brukerrådet velges med en eller to representanter (</a:t>
            </a:r>
            <a:r>
              <a:rPr lang="nb-NO" sz="1400" dirty="0" err="1"/>
              <a:t>evnt</a:t>
            </a:r>
            <a:r>
              <a:rPr lang="nb-NO" sz="1400" dirty="0"/>
              <a:t>. en vara?) fra hver av de aktuelle brukerorganisasjonene jfr. de faglige satsningsområdene</a:t>
            </a:r>
          </a:p>
          <a:p>
            <a:pPr>
              <a:lnSpc>
                <a:spcPct val="110000"/>
              </a:lnSpc>
            </a:pPr>
            <a:r>
              <a:rPr lang="nb-NO" sz="1400" dirty="0"/>
              <a:t>Brukerrådet kan etablere og oppnevne brukergrupper dersom hensiktsmessig</a:t>
            </a:r>
          </a:p>
          <a:p>
            <a:pPr>
              <a:lnSpc>
                <a:spcPct val="110000"/>
              </a:lnSpc>
            </a:pPr>
            <a:r>
              <a:rPr lang="nb-NO" sz="1400" dirty="0"/>
              <a:t>Brukerrepresentantene kan delta direkte i ulike faser av forskningsprosjekt/delprosjekt og på et mer overordnet strategisk nivå i brukerrådet </a:t>
            </a:r>
          </a:p>
          <a:p>
            <a:pPr>
              <a:lnSpc>
                <a:spcPct val="110000"/>
              </a:lnSpc>
            </a:pPr>
            <a:r>
              <a:rPr lang="nb-NO" sz="1400" dirty="0"/>
              <a:t>Brukerrepresentantene skal involveres tidligst mulig i forskningsprosessen/delprosjekter der det vurderes relevant</a:t>
            </a:r>
          </a:p>
        </p:txBody>
      </p:sp>
    </p:spTree>
    <p:extLst>
      <p:ext uri="{BB962C8B-B14F-4D97-AF65-F5344CB8AC3E}">
        <p14:creationId xmlns:p14="http://schemas.microsoft.com/office/powerpoint/2010/main" val="2277710696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Egendefinert utforming">
  <a:themeElements>
    <a:clrScheme name="For Helse farger">
      <a:dk1>
        <a:srgbClr val="000000"/>
      </a:dk1>
      <a:lt1>
        <a:srgbClr val="FFFFFF"/>
      </a:lt1>
      <a:dk2>
        <a:srgbClr val="1E2E53"/>
      </a:dk2>
      <a:lt2>
        <a:srgbClr val="FEFFFE"/>
      </a:lt2>
      <a:accent1>
        <a:srgbClr val="224154"/>
      </a:accent1>
      <a:accent2>
        <a:srgbClr val="76A565"/>
      </a:accent2>
      <a:accent3>
        <a:srgbClr val="00A5A6"/>
      </a:accent3>
      <a:accent4>
        <a:srgbClr val="D1D70F"/>
      </a:accent4>
      <a:accent5>
        <a:srgbClr val="FFDD5D"/>
      </a:accent5>
      <a:accent6>
        <a:srgbClr val="237167"/>
      </a:accent6>
      <a:hlink>
        <a:srgbClr val="0D97A6"/>
      </a:hlink>
      <a:folHlink>
        <a:srgbClr val="05487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963</Words>
  <Application>Microsoft Macintosh PowerPoint</Application>
  <PresentationFormat>Widescreen</PresentationFormat>
  <Paragraphs>152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12</vt:i4>
      </vt:variant>
      <vt:variant>
        <vt:lpstr>Lysbildetitler</vt:lpstr>
      </vt:variant>
      <vt:variant>
        <vt:i4>13</vt:i4>
      </vt:variant>
    </vt:vector>
  </HeadingPairs>
  <TitlesOfParts>
    <vt:vector size="28" baseType="lpstr">
      <vt:lpstr>Arial</vt:lpstr>
      <vt:lpstr>Calibri</vt:lpstr>
      <vt:lpstr>Times New Roman</vt:lpstr>
      <vt:lpstr>Egendefinert utforming</vt:lpstr>
      <vt:lpstr>6_Egendefinert utforming</vt:lpstr>
      <vt:lpstr>1_Egendefinert utforming</vt:lpstr>
      <vt:lpstr>7_Egendefinert utforming</vt:lpstr>
      <vt:lpstr>3_Egendefinert utforming</vt:lpstr>
      <vt:lpstr>8_Egendefinert utforming</vt:lpstr>
      <vt:lpstr>4_Egendefinert utforming</vt:lpstr>
      <vt:lpstr>9_Egendefinert utforming</vt:lpstr>
      <vt:lpstr>5_Egendefinert utforming</vt:lpstr>
      <vt:lpstr>10_Egendefinert utforming</vt:lpstr>
      <vt:lpstr>2_Egendefinert utforming</vt:lpstr>
      <vt:lpstr>11_Egendefinert utforming</vt:lpstr>
      <vt:lpstr>Brukermedvirkning og brukerråd i Forhelse</vt:lpstr>
      <vt:lpstr>Innhold</vt:lpstr>
      <vt:lpstr>Begrepsavklaring- hvem er brukeren?</vt:lpstr>
      <vt:lpstr>Brukermedvirkning på flere nivå</vt:lpstr>
      <vt:lpstr>PowerPoint-presentasjon</vt:lpstr>
      <vt:lpstr>Formål- hvorfor brukermedvirkning? </vt:lpstr>
      <vt:lpstr>Brukermedvirkning i forskning</vt:lpstr>
      <vt:lpstr> Brukermedvirkning i forskning/delprosjekter </vt:lpstr>
      <vt:lpstr>Brukerrådet i Forhelse</vt:lpstr>
      <vt:lpstr>Brukerråd- forslag til mandat</vt:lpstr>
      <vt:lpstr>PowerPoint-presentasjon</vt:lpstr>
      <vt:lpstr>Litteratur</vt:lpstr>
      <vt:lpstr>Takk for meg!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Stine Hope Spjeld</cp:lastModifiedBy>
  <cp:revision>62</cp:revision>
  <dcterms:created xsi:type="dcterms:W3CDTF">2020-10-05T15:40:08Z</dcterms:created>
  <dcterms:modified xsi:type="dcterms:W3CDTF">2021-06-15T05:51:58Z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2020-10-05T00:00:00Z</vt:filetime>
  </property>
</Properties>
</file>